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2FE44-243A-C830-A7AF-7309B845324D}" v="830" dt="2022-02-26T12:09:11.587"/>
    <p1510:client id="{75068537-8D63-4F9E-8930-2ECB0F16BE4D}" v="138" dt="2022-02-17T11:10:08.361"/>
    <p1510:client id="{DF6F57D4-D031-9B3A-749D-1204C73A7F4F}" v="32" dt="2022-02-27T15:00:24.978"/>
    <p1510:client id="{E8B63C26-9890-DF6C-33E1-1FE7C6454711}" v="84" dt="2022-02-26T21:24:18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zena  Kłyż" userId="S::m.klyz@sp.laszczow.pl::46a09834-9c8e-4776-a33f-c6a49fa77dfb" providerId="AD" clId="Web-{5B92FE44-243A-C830-A7AF-7309B845324D}"/>
    <pc:docChg chg="addSld delSld modSld sldOrd modMainMaster">
      <pc:chgData name="Marzena  Kłyż" userId="S::m.klyz@sp.laszczow.pl::46a09834-9c8e-4776-a33f-c6a49fa77dfb" providerId="AD" clId="Web-{5B92FE44-243A-C830-A7AF-7309B845324D}" dt="2022-02-26T12:09:11.587" v="768"/>
      <pc:docMkLst>
        <pc:docMk/>
      </pc:docMkLst>
      <pc:sldChg chg="modSp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879346322" sldId="256"/>
        </pc:sldMkLst>
        <pc:spChg chg="mod">
          <ac:chgData name="Marzena  Kłyż" userId="S::m.klyz@sp.laszczow.pl::46a09834-9c8e-4776-a33f-c6a49fa77dfb" providerId="AD" clId="Web-{5B92FE44-243A-C830-A7AF-7309B845324D}" dt="2022-02-26T09:53:25.316" v="44" actId="14100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Marzena  Kłyż" userId="S::m.klyz@sp.laszczow.pl::46a09834-9c8e-4776-a33f-c6a49fa77dfb" providerId="AD" clId="Web-{5B92FE44-243A-C830-A7AF-7309B845324D}" dt="2022-02-26T09:47:35.953" v="2" actId="20577"/>
          <ac:spMkLst>
            <pc:docMk/>
            <pc:sldMk cId="3879346322" sldId="256"/>
            <ac:spMk id="3" creationId="{00000000-0000-0000-0000-000000000000}"/>
          </ac:spMkLst>
        </pc:spChg>
      </pc:sldChg>
      <pc:sldChg chg="addSp delSp modSp modTransition">
        <pc:chgData name="Marzena  Kłyż" userId="S::m.klyz@sp.laszczow.pl::46a09834-9c8e-4776-a33f-c6a49fa77dfb" providerId="AD" clId="Web-{5B92FE44-243A-C830-A7AF-7309B845324D}" dt="2022-02-26T11:51:08.433" v="719" actId="1076"/>
        <pc:sldMkLst>
          <pc:docMk/>
          <pc:sldMk cId="122014620" sldId="257"/>
        </pc:sldMkLst>
        <pc:spChg chg="del">
          <ac:chgData name="Marzena  Kłyż" userId="S::m.klyz@sp.laszczow.pl::46a09834-9c8e-4776-a33f-c6a49fa77dfb" providerId="AD" clId="Web-{5B92FE44-243A-C830-A7AF-7309B845324D}" dt="2022-02-26T09:49:02.958" v="5"/>
          <ac:spMkLst>
            <pc:docMk/>
            <pc:sldMk cId="122014620" sldId="257"/>
            <ac:spMk id="2" creationId="{E8E5A95C-ECD6-44CD-966D-DBA7F9C2B6CA}"/>
          </ac:spMkLst>
        </pc:spChg>
        <pc:spChg chg="mod">
          <ac:chgData name="Marzena  Kłyż" userId="S::m.klyz@sp.laszczow.pl::46a09834-9c8e-4776-a33f-c6a49fa77dfb" providerId="AD" clId="Web-{5B92FE44-243A-C830-A7AF-7309B845324D}" dt="2022-02-26T11:44:23.336" v="664" actId="20577"/>
          <ac:spMkLst>
            <pc:docMk/>
            <pc:sldMk cId="122014620" sldId="257"/>
            <ac:spMk id="3" creationId="{7E0FAFA9-50FC-45FC-9E70-0DE050DDDD0A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09:52:03.280" v="30"/>
          <ac:spMkLst>
            <pc:docMk/>
            <pc:sldMk cId="122014620" sldId="257"/>
            <ac:spMk id="5" creationId="{C7AF4609-235F-4F0B-A4F7-55E0565B930A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09:52:45.642" v="38"/>
          <ac:spMkLst>
            <pc:docMk/>
            <pc:sldMk cId="122014620" sldId="257"/>
            <ac:spMk id="8" creationId="{CF89A5ED-4711-4FF7-A5AE-329FBC96E88E}"/>
          </ac:spMkLst>
        </pc:spChg>
        <pc:picChg chg="add del mod">
          <ac:chgData name="Marzena  Kłyż" userId="S::m.klyz@sp.laszczow.pl::46a09834-9c8e-4776-a33f-c6a49fa77dfb" providerId="AD" clId="Web-{5B92FE44-243A-C830-A7AF-7309B845324D}" dt="2022-02-26T09:52:03.280" v="31"/>
          <ac:picMkLst>
            <pc:docMk/>
            <pc:sldMk cId="122014620" sldId="257"/>
            <ac:picMk id="4" creationId="{E5025590-2071-47A1-874F-40D8A678B80B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1:51:08.433" v="719" actId="1076"/>
          <ac:picMkLst>
            <pc:docMk/>
            <pc:sldMk cId="122014620" sldId="257"/>
            <ac:picMk id="7" creationId="{96D8A4C7-B606-4566-88AA-38479BBA9C06}"/>
          </ac:picMkLst>
        </pc:picChg>
      </pc:sldChg>
      <pc:sldChg chg="addSp delSp modSp modTransition">
        <pc:chgData name="Marzena  Kłyż" userId="S::m.klyz@sp.laszczow.pl::46a09834-9c8e-4776-a33f-c6a49fa77dfb" providerId="AD" clId="Web-{5B92FE44-243A-C830-A7AF-7309B845324D}" dt="2022-02-26T11:53:17.549" v="734" actId="1076"/>
        <pc:sldMkLst>
          <pc:docMk/>
          <pc:sldMk cId="3832581613" sldId="258"/>
        </pc:sldMkLst>
        <pc:spChg chg="mod">
          <ac:chgData name="Marzena  Kłyż" userId="S::m.klyz@sp.laszczow.pl::46a09834-9c8e-4776-a33f-c6a49fa77dfb" providerId="AD" clId="Web-{5B92FE44-243A-C830-A7AF-7309B845324D}" dt="2022-02-26T11:53:05.517" v="733" actId="20577"/>
          <ac:spMkLst>
            <pc:docMk/>
            <pc:sldMk cId="3832581613" sldId="258"/>
            <ac:spMk id="2" creationId="{0F7D272E-8568-46EE-B9C8-15A7A8385723}"/>
          </ac:spMkLst>
        </pc:spChg>
        <pc:spChg chg="mod">
          <ac:chgData name="Marzena  Kłyż" userId="S::m.klyz@sp.laszczow.pl::46a09834-9c8e-4776-a33f-c6a49fa77dfb" providerId="AD" clId="Web-{5B92FE44-243A-C830-A7AF-7309B845324D}" dt="2022-02-26T11:53:17.549" v="734" actId="1076"/>
          <ac:spMkLst>
            <pc:docMk/>
            <pc:sldMk cId="3832581613" sldId="258"/>
            <ac:spMk id="3" creationId="{51E55DEE-EB48-464C-8FF9-5201E10EA873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11:48:36.310" v="689"/>
          <ac:spMkLst>
            <pc:docMk/>
            <pc:sldMk cId="3832581613" sldId="258"/>
            <ac:spMk id="5" creationId="{CF3B1D56-BD9E-42FE-A578-82BE5805A6D3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11:49:20.067" v="694"/>
          <ac:spMkLst>
            <pc:docMk/>
            <pc:sldMk cId="3832581613" sldId="258"/>
            <ac:spMk id="8" creationId="{B683B524-751A-4B15-8444-2DEFC25C7ABF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1:49:48.757" v="701" actId="20577"/>
          <ac:spMkLst>
            <pc:docMk/>
            <pc:sldMk cId="3832581613" sldId="258"/>
            <ac:spMk id="11" creationId="{2B27DDE6-F28A-4604-A460-C555025C8FA3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1:50:20.274" v="709" actId="20577"/>
          <ac:spMkLst>
            <pc:docMk/>
            <pc:sldMk cId="3832581613" sldId="258"/>
            <ac:spMk id="14" creationId="{E3C5C488-AB79-4763-A248-B6264D687F2A}"/>
          </ac:spMkLst>
        </pc:spChg>
        <pc:picChg chg="add del mod">
          <ac:chgData name="Marzena  Kłyż" userId="S::m.klyz@sp.laszczow.pl::46a09834-9c8e-4776-a33f-c6a49fa77dfb" providerId="AD" clId="Web-{5B92FE44-243A-C830-A7AF-7309B845324D}" dt="2022-02-26T11:48:36.310" v="689"/>
          <ac:picMkLst>
            <pc:docMk/>
            <pc:sldMk cId="3832581613" sldId="258"/>
            <ac:picMk id="4" creationId="{0DF7B1D1-7D04-49B4-BCE9-FE7EE9DF0228}"/>
          </ac:picMkLst>
        </pc:picChg>
        <pc:picChg chg="add del mod">
          <ac:chgData name="Marzena  Kłyż" userId="S::m.klyz@sp.laszczow.pl::46a09834-9c8e-4776-a33f-c6a49fa77dfb" providerId="AD" clId="Web-{5B92FE44-243A-C830-A7AF-7309B845324D}" dt="2022-02-26T11:49:20.067" v="695"/>
          <ac:picMkLst>
            <pc:docMk/>
            <pc:sldMk cId="3832581613" sldId="258"/>
            <ac:picMk id="7" creationId="{E2E26A68-EE11-4488-977F-1DA4C6E5A3F5}"/>
          </ac:picMkLst>
        </pc:picChg>
        <pc:picChg chg="add del mod">
          <ac:chgData name="Marzena  Kłyż" userId="S::m.klyz@sp.laszczow.pl::46a09834-9c8e-4776-a33f-c6a49fa77dfb" providerId="AD" clId="Web-{5B92FE44-243A-C830-A7AF-7309B845324D}" dt="2022-02-26T11:49:58.476" v="703"/>
          <ac:picMkLst>
            <pc:docMk/>
            <pc:sldMk cId="3832581613" sldId="258"/>
            <ac:picMk id="10" creationId="{4CA458E6-EA7B-42E3-B294-2F0B203FCAA6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1:50:36.087" v="715" actId="14100"/>
          <ac:picMkLst>
            <pc:docMk/>
            <pc:sldMk cId="3832581613" sldId="258"/>
            <ac:picMk id="13" creationId="{B4D10641-8361-46A7-9D35-5534D3FEF53C}"/>
          </ac:picMkLst>
        </pc:picChg>
      </pc:sldChg>
      <pc:sldChg chg="modSp new modTransition">
        <pc:chgData name="Marzena  Kłyż" userId="S::m.klyz@sp.laszczow.pl::46a09834-9c8e-4776-a33f-c6a49fa77dfb" providerId="AD" clId="Web-{5B92FE44-243A-C830-A7AF-7309B845324D}" dt="2022-02-26T11:52:57.579" v="732" actId="20577"/>
        <pc:sldMkLst>
          <pc:docMk/>
          <pc:sldMk cId="4015123365" sldId="259"/>
        </pc:sldMkLst>
        <pc:spChg chg="mod">
          <ac:chgData name="Marzena  Kłyż" userId="S::m.klyz@sp.laszczow.pl::46a09834-9c8e-4776-a33f-c6a49fa77dfb" providerId="AD" clId="Web-{5B92FE44-243A-C830-A7AF-7309B845324D}" dt="2022-02-26T11:52:57.579" v="732" actId="20577"/>
          <ac:spMkLst>
            <pc:docMk/>
            <pc:sldMk cId="4015123365" sldId="259"/>
            <ac:spMk id="2" creationId="{85CACE04-6FFF-4D64-A4F5-742D12807CE7}"/>
          </ac:spMkLst>
        </pc:spChg>
        <pc:spChg chg="mod">
          <ac:chgData name="Marzena  Kłyż" userId="S::m.klyz@sp.laszczow.pl::46a09834-9c8e-4776-a33f-c6a49fa77dfb" providerId="AD" clId="Web-{5B92FE44-243A-C830-A7AF-7309B845324D}" dt="2022-02-26T09:58:56.912" v="78" actId="20577"/>
          <ac:spMkLst>
            <pc:docMk/>
            <pc:sldMk cId="4015123365" sldId="259"/>
            <ac:spMk id="3" creationId="{ABAE2760-C304-4065-B915-0EEB95919EC8}"/>
          </ac:spMkLst>
        </pc:spChg>
      </pc:sldChg>
      <pc:sldChg chg="add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504361933" sldId="260"/>
        </pc:sldMkLst>
        <pc:spChg chg="mod">
          <ac:chgData name="Marzena  Kłyż" userId="S::m.klyz@sp.laszczow.pl::46a09834-9c8e-4776-a33f-c6a49fa77dfb" providerId="AD" clId="Web-{5B92FE44-243A-C830-A7AF-7309B845324D}" dt="2022-02-26T10:00:45.184" v="93" actId="20577"/>
          <ac:spMkLst>
            <pc:docMk/>
            <pc:sldMk cId="3504361933" sldId="260"/>
            <ac:spMk id="3" creationId="{545FAD7A-3C37-4D31-834C-72CFBE51BE8C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01:11.357" v="97" actId="1076"/>
          <ac:spMkLst>
            <pc:docMk/>
            <pc:sldMk cId="3504361933" sldId="260"/>
            <ac:spMk id="4" creationId="{39F1E6F7-9DC2-4E73-842A-1175AB1226B6}"/>
          </ac:spMkLst>
        </pc:sp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47:42.229" v="688" actId="1076"/>
        <pc:sldMkLst>
          <pc:docMk/>
          <pc:sldMk cId="3785110997" sldId="261"/>
        </pc:sldMkLst>
        <pc:spChg chg="del">
          <ac:chgData name="Marzena  Kłyż" userId="S::m.klyz@sp.laszczow.pl::46a09834-9c8e-4776-a33f-c6a49fa77dfb" providerId="AD" clId="Web-{5B92FE44-243A-C830-A7AF-7309B845324D}" dt="2022-02-26T10:01:26.546" v="98"/>
          <ac:spMkLst>
            <pc:docMk/>
            <pc:sldMk cId="3785110997" sldId="261"/>
            <ac:spMk id="2" creationId="{CCCC3A8E-DD5F-428D-B107-808B331872DD}"/>
          </ac:spMkLst>
        </pc:spChg>
        <pc:spChg chg="mod">
          <ac:chgData name="Marzena  Kłyż" userId="S::m.klyz@sp.laszczow.pl::46a09834-9c8e-4776-a33f-c6a49fa77dfb" providerId="AD" clId="Web-{5B92FE44-243A-C830-A7AF-7309B845324D}" dt="2022-02-26T11:46:55.360" v="683" actId="1076"/>
          <ac:spMkLst>
            <pc:docMk/>
            <pc:sldMk cId="3785110997" sldId="261"/>
            <ac:spMk id="3" creationId="{691C2E95-3584-4900-8408-4CCB968F77F5}"/>
          </ac:spMkLst>
        </pc:spChg>
        <pc:picChg chg="add mod">
          <ac:chgData name="Marzena  Kłyż" userId="S::m.klyz@sp.laszczow.pl::46a09834-9c8e-4776-a33f-c6a49fa77dfb" providerId="AD" clId="Web-{5B92FE44-243A-C830-A7AF-7309B845324D}" dt="2022-02-26T11:47:42.229" v="688" actId="1076"/>
          <ac:picMkLst>
            <pc:docMk/>
            <pc:sldMk cId="3785110997" sldId="261"/>
            <ac:picMk id="2" creationId="{B331EFF0-3D21-40B2-B4CF-17FBEDA3AC48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918028928" sldId="262"/>
        </pc:sldMkLst>
        <pc:spChg chg="mod">
          <ac:chgData name="Marzena  Kłyż" userId="S::m.klyz@sp.laszczow.pl::46a09834-9c8e-4776-a33f-c6a49fa77dfb" providerId="AD" clId="Web-{5B92FE44-243A-C830-A7AF-7309B845324D}" dt="2022-02-26T10:02:31.096" v="105" actId="14100"/>
          <ac:spMkLst>
            <pc:docMk/>
            <pc:sldMk cId="918028928" sldId="262"/>
            <ac:spMk id="2" creationId="{4613FC3D-22D9-4BC8-AAFD-5D5709CA6C9B}"/>
          </ac:spMkLst>
        </pc:spChg>
        <pc:spChg chg="del">
          <ac:chgData name="Marzena  Kłyż" userId="S::m.klyz@sp.laszczow.pl::46a09834-9c8e-4776-a33f-c6a49fa77dfb" providerId="AD" clId="Web-{5B92FE44-243A-C830-A7AF-7309B845324D}" dt="2022-02-26T10:03:33.537" v="106"/>
          <ac:spMkLst>
            <pc:docMk/>
            <pc:sldMk cId="918028928" sldId="262"/>
            <ac:spMk id="3" creationId="{64C2C0C5-A17E-4FFF-A5A8-7BD8221FD253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05:46.482" v="127" actId="1076"/>
          <ac:spMkLst>
            <pc:docMk/>
            <pc:sldMk cId="918028928" sldId="262"/>
            <ac:spMk id="5" creationId="{34AE2A0E-C12A-426E-9075-615D9BE8F1EB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07:26.534" v="144" actId="1076"/>
          <ac:spMkLst>
            <pc:docMk/>
            <pc:sldMk cId="918028928" sldId="262"/>
            <ac:spMk id="7" creationId="{41383F36-8EAF-49A5-9543-8FD127E86FD4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16:18.832" v="240" actId="14100"/>
          <ac:picMkLst>
            <pc:docMk/>
            <pc:sldMk cId="918028928" sldId="262"/>
            <ac:picMk id="4" creationId="{9C7B1C7E-3ADC-45A8-9B5A-5ACBE01496FF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06:21.421" v="133" actId="1076"/>
          <ac:picMkLst>
            <pc:docMk/>
            <pc:sldMk cId="918028928" sldId="262"/>
            <ac:picMk id="6" creationId="{39458D42-DFB0-43D7-8DA2-DE2DAEAA41BF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19:44.390" v="242" actId="1076"/>
          <ac:picMkLst>
            <pc:docMk/>
            <pc:sldMk cId="918028928" sldId="262"/>
            <ac:picMk id="8" creationId="{0B8030FD-B1C9-4228-8B8E-BABD8671F457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186947720" sldId="263"/>
        </pc:sldMkLst>
        <pc:spChg chg="del">
          <ac:chgData name="Marzena  Kłyż" userId="S::m.klyz@sp.laszczow.pl::46a09834-9c8e-4776-a33f-c6a49fa77dfb" providerId="AD" clId="Web-{5B92FE44-243A-C830-A7AF-7309B845324D}" dt="2022-02-26T10:07:45.457" v="145"/>
          <ac:spMkLst>
            <pc:docMk/>
            <pc:sldMk cId="3186947720" sldId="263"/>
            <ac:spMk id="2" creationId="{97576AB1-1E03-4858-A4B3-07A6C2D54E22}"/>
          </ac:spMkLst>
        </pc:spChg>
        <pc:spChg chg="del">
          <ac:chgData name="Marzena  Kłyż" userId="S::m.klyz@sp.laszczow.pl::46a09834-9c8e-4776-a33f-c6a49fa77dfb" providerId="AD" clId="Web-{5B92FE44-243A-C830-A7AF-7309B845324D}" dt="2022-02-26T10:05:11.090" v="123"/>
          <ac:spMkLst>
            <pc:docMk/>
            <pc:sldMk cId="3186947720" sldId="263"/>
            <ac:spMk id="3" creationId="{62547BCF-7321-41B5-A42C-A60923C04846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10:08:07.898" v="148"/>
          <ac:spMkLst>
            <pc:docMk/>
            <pc:sldMk cId="3186947720" sldId="263"/>
            <ac:spMk id="6" creationId="{F37E3C7F-C57B-4469-9796-61FBDFFDC801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10:58.017" v="179" actId="1076"/>
          <ac:spMkLst>
            <pc:docMk/>
            <pc:sldMk cId="3186947720" sldId="263"/>
            <ac:spMk id="8" creationId="{A5E153F7-511B-440B-8E00-1F6F1505D8E7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10:54.580" v="178" actId="1076"/>
          <ac:spMkLst>
            <pc:docMk/>
            <pc:sldMk cId="3186947720" sldId="263"/>
            <ac:spMk id="10" creationId="{D2633EAF-406F-4C68-B21F-49925AD9C66B}"/>
          </ac:spMkLst>
        </pc:spChg>
        <pc:picChg chg="add del mod ord">
          <ac:chgData name="Marzena  Kłyż" userId="S::m.klyz@sp.laszczow.pl::46a09834-9c8e-4776-a33f-c6a49fa77dfb" providerId="AD" clId="Web-{5B92FE44-243A-C830-A7AF-7309B845324D}" dt="2022-02-26T10:05:51.904" v="128"/>
          <ac:picMkLst>
            <pc:docMk/>
            <pc:sldMk cId="3186947720" sldId="263"/>
            <ac:picMk id="4" creationId="{1AFF7344-C99F-4DBC-8E33-775E0E3F1F29}"/>
          </ac:picMkLst>
        </pc:picChg>
        <pc:picChg chg="add mod ord">
          <ac:chgData name="Marzena  Kłyż" userId="S::m.klyz@sp.laszczow.pl::46a09834-9c8e-4776-a33f-c6a49fa77dfb" providerId="AD" clId="Web-{5B92FE44-243A-C830-A7AF-7309B845324D}" dt="2022-02-26T10:10:22.625" v="175" actId="1076"/>
          <ac:picMkLst>
            <pc:docMk/>
            <pc:sldMk cId="3186947720" sldId="263"/>
            <ac:picMk id="7" creationId="{C22807E6-4E79-4467-AEA7-7BAD62A08D47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10:34.111" v="177" actId="1076"/>
          <ac:picMkLst>
            <pc:docMk/>
            <pc:sldMk cId="3186947720" sldId="263"/>
            <ac:picMk id="9" creationId="{B7336BA4-2354-483D-842C-D9F866F52B3B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0:08.142" v="244" actId="1076"/>
          <ac:picMkLst>
            <pc:docMk/>
            <pc:sldMk cId="3186947720" sldId="263"/>
            <ac:picMk id="12" creationId="{322353AB-D593-43EA-8BAB-81C3264DE657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14501726" sldId="264"/>
        </pc:sldMkLst>
        <pc:spChg chg="del">
          <ac:chgData name="Marzena  Kłyż" userId="S::m.klyz@sp.laszczow.pl::46a09834-9c8e-4776-a33f-c6a49fa77dfb" providerId="AD" clId="Web-{5B92FE44-243A-C830-A7AF-7309B845324D}" dt="2022-02-26T10:11:07.033" v="181"/>
          <ac:spMkLst>
            <pc:docMk/>
            <pc:sldMk cId="314501726" sldId="264"/>
            <ac:spMk id="2" creationId="{CB6CF16E-9D59-4E29-B2EE-AFDF1E907CA9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11:22.081" v="183"/>
          <ac:spMkLst>
            <pc:docMk/>
            <pc:sldMk cId="314501726" sldId="264"/>
            <ac:spMk id="3" creationId="{4F1438AC-4DDF-4194-850A-A1E54E3CE035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13:26.135" v="209" actId="1076"/>
          <ac:spMkLst>
            <pc:docMk/>
            <pc:sldMk cId="314501726" sldId="264"/>
            <ac:spMk id="5" creationId="{2A60C51C-9A95-4038-B942-74FC4440FD77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13:19.994" v="208" actId="1076"/>
          <ac:spMkLst>
            <pc:docMk/>
            <pc:sldMk cId="314501726" sldId="264"/>
            <ac:spMk id="7" creationId="{95F75D42-F708-4A54-A79D-FE7C55083FA0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11:29.925" v="187" actId="14100"/>
          <ac:picMkLst>
            <pc:docMk/>
            <pc:sldMk cId="314501726" sldId="264"/>
            <ac:picMk id="4" creationId="{86268C12-8ADB-4851-AD5A-3B0B282CB997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12:44.992" v="200" actId="1076"/>
          <ac:picMkLst>
            <pc:docMk/>
            <pc:sldMk cId="314501726" sldId="264"/>
            <ac:picMk id="6" creationId="{9D470F5D-FF78-44B0-96ED-6408DD169980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0:23.689" v="246" actId="1076"/>
          <ac:picMkLst>
            <pc:docMk/>
            <pc:sldMk cId="314501726" sldId="264"/>
            <ac:picMk id="9" creationId="{5F64AC03-76E5-4927-846D-39F478F1BEF7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40534534" sldId="265"/>
        </pc:sldMkLst>
        <pc:spChg chg="del">
          <ac:chgData name="Marzena  Kłyż" userId="S::m.klyz@sp.laszczow.pl::46a09834-9c8e-4776-a33f-c6a49fa77dfb" providerId="AD" clId="Web-{5B92FE44-243A-C830-A7AF-7309B845324D}" dt="2022-02-26T10:13:49.949" v="211"/>
          <ac:spMkLst>
            <pc:docMk/>
            <pc:sldMk cId="40534534" sldId="265"/>
            <ac:spMk id="2" creationId="{E9280E5A-B1E0-4ECA-ACC3-CCF5FAC08E53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14:08.497" v="213"/>
          <ac:spMkLst>
            <pc:docMk/>
            <pc:sldMk cId="40534534" sldId="265"/>
            <ac:spMk id="3" creationId="{D19A20D5-E452-4329-8B1C-185020842ED1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15:52.830" v="238" actId="1076"/>
          <ac:spMkLst>
            <pc:docMk/>
            <pc:sldMk cId="40534534" sldId="265"/>
            <ac:spMk id="5" creationId="{153AF968-4F99-4356-AA26-58B3956B441E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15:36.720" v="236" actId="1076"/>
          <ac:spMkLst>
            <pc:docMk/>
            <pc:sldMk cId="40534534" sldId="265"/>
            <ac:spMk id="7" creationId="{03EF9823-EF6A-4E9E-96F1-27B01530CCC6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15:48.299" v="237" actId="1076"/>
          <ac:picMkLst>
            <pc:docMk/>
            <pc:sldMk cId="40534534" sldId="265"/>
            <ac:picMk id="4" creationId="{E4EAE4A6-AB85-4882-BB0F-7020A00ADCBE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15:11.703" v="229" actId="1076"/>
          <ac:picMkLst>
            <pc:docMk/>
            <pc:sldMk cId="40534534" sldId="265"/>
            <ac:picMk id="6" creationId="{2E4450D2-F291-412B-A4D9-21FD676260DD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0:46.019" v="248" actId="1076"/>
          <ac:picMkLst>
            <pc:docMk/>
            <pc:sldMk cId="40534534" sldId="265"/>
            <ac:picMk id="9" creationId="{0F634508-5CAB-47EA-946F-02BB5F3A142F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910916124" sldId="266"/>
        </pc:sldMkLst>
        <pc:spChg chg="del">
          <ac:chgData name="Marzena  Kłyż" userId="S::m.klyz@sp.laszczow.pl::46a09834-9c8e-4776-a33f-c6a49fa77dfb" providerId="AD" clId="Web-{5B92FE44-243A-C830-A7AF-7309B845324D}" dt="2022-02-26T10:21:05.285" v="250"/>
          <ac:spMkLst>
            <pc:docMk/>
            <pc:sldMk cId="3910916124" sldId="266"/>
            <ac:spMk id="2" creationId="{56CC8281-AA55-4340-919E-B008FD070228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21:19.724" v="252"/>
          <ac:spMkLst>
            <pc:docMk/>
            <pc:sldMk cId="3910916124" sldId="266"/>
            <ac:spMk id="3" creationId="{FEF87DC2-0D85-4E26-9B07-F1B756989AC4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23:56.826" v="281" actId="1076"/>
          <ac:spMkLst>
            <pc:docMk/>
            <pc:sldMk cId="3910916124" sldId="266"/>
            <ac:spMk id="5" creationId="{D4B9DE2A-F0A1-4894-B19A-744BFBB3B16B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23:48.263" v="280" actId="1076"/>
          <ac:spMkLst>
            <pc:docMk/>
            <pc:sldMk cId="3910916124" sldId="266"/>
            <ac:spMk id="7" creationId="{CF4D3699-59F6-4E11-8F39-0E540BB5B129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23:25.778" v="276" actId="14100"/>
          <ac:picMkLst>
            <pc:docMk/>
            <pc:sldMk cId="3910916124" sldId="266"/>
            <ac:picMk id="4" creationId="{DAFB6223-6C80-47ED-92E2-5ED6AF1A93DF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3:29.606" v="278" actId="14100"/>
          <ac:picMkLst>
            <pc:docMk/>
            <pc:sldMk cId="3910916124" sldId="266"/>
            <ac:picMk id="6" creationId="{43C99F11-F546-4A87-A365-40FEEE8CBC2A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3:33.512" v="279" actId="1076"/>
          <ac:picMkLst>
            <pc:docMk/>
            <pc:sldMk cId="3910916124" sldId="266"/>
            <ac:picMk id="9" creationId="{0371E642-F51E-4694-9703-7CC5D67D22AF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2859148844" sldId="267"/>
        </pc:sldMkLst>
        <pc:spChg chg="del">
          <ac:chgData name="Marzena  Kłyż" userId="S::m.klyz@sp.laszczow.pl::46a09834-9c8e-4776-a33f-c6a49fa77dfb" providerId="AD" clId="Web-{5B92FE44-243A-C830-A7AF-7309B845324D}" dt="2022-02-26T10:24:04.295" v="283"/>
          <ac:spMkLst>
            <pc:docMk/>
            <pc:sldMk cId="2859148844" sldId="267"/>
            <ac:spMk id="2" creationId="{76EF7B85-62A4-4560-B7BA-E987DF99E3D8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24:24.796" v="285"/>
          <ac:spMkLst>
            <pc:docMk/>
            <pc:sldMk cId="2859148844" sldId="267"/>
            <ac:spMk id="3" creationId="{41DD0ADD-66AA-409B-A4A6-D2EACB8BEE81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26:17.084" v="313" actId="1076"/>
          <ac:spMkLst>
            <pc:docMk/>
            <pc:sldMk cId="2859148844" sldId="267"/>
            <ac:spMk id="5" creationId="{712E7595-C5EC-4B3B-B5D2-F95576D87645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26:20.787" v="314" actId="1076"/>
          <ac:spMkLst>
            <pc:docMk/>
            <pc:sldMk cId="2859148844" sldId="267"/>
            <ac:spMk id="7" creationId="{F51D886B-7479-46A2-8BB4-219D2F562268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26:23.366" v="315" actId="14100"/>
          <ac:picMkLst>
            <pc:docMk/>
            <pc:sldMk cId="2859148844" sldId="267"/>
            <ac:picMk id="4" creationId="{DA1FA1EC-D81A-4396-B0E5-C6AFD2326677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6:26.288" v="316" actId="14100"/>
          <ac:picMkLst>
            <pc:docMk/>
            <pc:sldMk cId="2859148844" sldId="267"/>
            <ac:picMk id="6" creationId="{7866DAB3-8076-4EC2-ABED-9831D905F7E9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26:10.693" v="312" actId="1076"/>
          <ac:picMkLst>
            <pc:docMk/>
            <pc:sldMk cId="2859148844" sldId="267"/>
            <ac:picMk id="9" creationId="{25E7C44E-D148-40BE-BCF4-03C60EB286E2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1718301746" sldId="268"/>
        </pc:sldMkLst>
        <pc:spChg chg="del">
          <ac:chgData name="Marzena  Kłyż" userId="S::m.klyz@sp.laszczow.pl::46a09834-9c8e-4776-a33f-c6a49fa77dfb" providerId="AD" clId="Web-{5B92FE44-243A-C830-A7AF-7309B845324D}" dt="2022-02-26T10:26:35.804" v="318"/>
          <ac:spMkLst>
            <pc:docMk/>
            <pc:sldMk cId="1718301746" sldId="268"/>
            <ac:spMk id="2" creationId="{75255845-450B-4B1F-9D8A-D0BDBFCCBD4E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26:56.320" v="320"/>
          <ac:spMkLst>
            <pc:docMk/>
            <pc:sldMk cId="1718301746" sldId="268"/>
            <ac:spMk id="3" creationId="{7FECCCA0-A424-42D4-80A5-AB9E0F7BB188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0:19.006" v="352" actId="1076"/>
          <ac:spMkLst>
            <pc:docMk/>
            <pc:sldMk cId="1718301746" sldId="268"/>
            <ac:spMk id="5" creationId="{129BCC38-11C8-4DD3-AF04-AD2252E71042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0:13.553" v="351" actId="20577"/>
          <ac:spMkLst>
            <pc:docMk/>
            <pc:sldMk cId="1718301746" sldId="268"/>
            <ac:spMk id="6" creationId="{132150DC-243E-4761-A311-6C817B664525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1:28.307" v="369" actId="1076"/>
          <ac:spMkLst>
            <pc:docMk/>
            <pc:sldMk cId="1718301746" sldId="268"/>
            <ac:spMk id="8" creationId="{E5A291C1-EF3F-4545-984D-7155A97E586A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30:42.961" v="358" actId="14100"/>
          <ac:picMkLst>
            <pc:docMk/>
            <pc:sldMk cId="1718301746" sldId="268"/>
            <ac:picMk id="4" creationId="{488C380C-77F6-4FA2-8149-6B875DA3F920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0:53.805" v="361" actId="14100"/>
          <ac:picMkLst>
            <pc:docMk/>
            <pc:sldMk cId="1718301746" sldId="268"/>
            <ac:picMk id="7" creationId="{933D3911-8A1A-40AC-AE8F-4C0145033513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1:53.715" v="372" actId="1076"/>
          <ac:picMkLst>
            <pc:docMk/>
            <pc:sldMk cId="1718301746" sldId="268"/>
            <ac:picMk id="10" creationId="{8221F350-69B9-4F54-9E16-93BA6AB74536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627847942" sldId="269"/>
        </pc:sldMkLst>
        <pc:spChg chg="del">
          <ac:chgData name="Marzena  Kłyż" userId="S::m.klyz@sp.laszczow.pl::46a09834-9c8e-4776-a33f-c6a49fa77dfb" providerId="AD" clId="Web-{5B92FE44-243A-C830-A7AF-7309B845324D}" dt="2022-02-26T10:32:11.591" v="374"/>
          <ac:spMkLst>
            <pc:docMk/>
            <pc:sldMk cId="627847942" sldId="269"/>
            <ac:spMk id="2" creationId="{52197E50-4AD1-4252-A62A-2A30ED4D3E99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32:39.405" v="376"/>
          <ac:spMkLst>
            <pc:docMk/>
            <pc:sldMk cId="627847942" sldId="269"/>
            <ac:spMk id="3" creationId="{3268FB6C-0598-414B-B6E1-26A26A94BD52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3:20.923" v="385" actId="14100"/>
          <ac:spMkLst>
            <pc:docMk/>
            <pc:sldMk cId="627847942" sldId="269"/>
            <ac:spMk id="5" creationId="{5254789C-FE12-4E6A-955C-2A86CB23C433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4:09.097" v="397" actId="1076"/>
          <ac:spMkLst>
            <pc:docMk/>
            <pc:sldMk cId="627847942" sldId="269"/>
            <ac:spMk id="7" creationId="{0067DBB5-BC7A-4700-956D-8A581E60A2C6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32:58.781" v="379" actId="1076"/>
          <ac:picMkLst>
            <pc:docMk/>
            <pc:sldMk cId="627847942" sldId="269"/>
            <ac:picMk id="4" creationId="{0518F085-EB60-4CCC-B923-07F83C197F59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3:40.971" v="390" actId="1076"/>
          <ac:picMkLst>
            <pc:docMk/>
            <pc:sldMk cId="627847942" sldId="269"/>
            <ac:picMk id="6" creationId="{7E67626A-6CE4-4A0C-BF20-CC2BC431A441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4:36.224" v="400" actId="1076"/>
          <ac:picMkLst>
            <pc:docMk/>
            <pc:sldMk cId="627847942" sldId="269"/>
            <ac:picMk id="9" creationId="{5805311E-21B9-4C99-82D1-C80A56C1CA56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574738115" sldId="270"/>
        </pc:sldMkLst>
        <pc:spChg chg="del">
          <ac:chgData name="Marzena  Kłyż" userId="S::m.klyz@sp.laszczow.pl::46a09834-9c8e-4776-a33f-c6a49fa77dfb" providerId="AD" clId="Web-{5B92FE44-243A-C830-A7AF-7309B845324D}" dt="2022-02-26T10:34:52.256" v="402"/>
          <ac:spMkLst>
            <pc:docMk/>
            <pc:sldMk cId="574738115" sldId="270"/>
            <ac:spMk id="2" creationId="{5C6C63B5-4908-409C-B372-59D5E9411AF0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35:08.507" v="404"/>
          <ac:spMkLst>
            <pc:docMk/>
            <pc:sldMk cId="574738115" sldId="270"/>
            <ac:spMk id="3" creationId="{DED436F0-547E-496B-A3ED-1B2B53C490A5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6:47.357" v="430" actId="1076"/>
          <ac:spMkLst>
            <pc:docMk/>
            <pc:sldMk cId="574738115" sldId="270"/>
            <ac:spMk id="5" creationId="{D7E64E27-BF98-4F18-BA06-2F3E06CDD72B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6:50.123" v="431" actId="1076"/>
          <ac:spMkLst>
            <pc:docMk/>
            <pc:sldMk cId="574738115" sldId="270"/>
            <ac:spMk id="7" creationId="{A7E743B7-609A-4D36-850B-FE245E5B1B25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36:17.496" v="422" actId="14100"/>
          <ac:picMkLst>
            <pc:docMk/>
            <pc:sldMk cId="574738115" sldId="270"/>
            <ac:picMk id="4" creationId="{0F15F6EC-1A11-4178-B9B3-7248C6D32EC4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6:14.074" v="421" actId="14100"/>
          <ac:picMkLst>
            <pc:docMk/>
            <pc:sldMk cId="574738115" sldId="270"/>
            <ac:picMk id="6" creationId="{E0B41027-335C-4594-BDF9-1529EE60D603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7:06.858" v="433" actId="1076"/>
          <ac:picMkLst>
            <pc:docMk/>
            <pc:sldMk cId="574738115" sldId="270"/>
            <ac:picMk id="9" creationId="{D76BB4E6-1849-4573-81AF-86F865EC49A9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1821483172" sldId="271"/>
        </pc:sldMkLst>
        <pc:spChg chg="del">
          <ac:chgData name="Marzena  Kłyż" userId="S::m.klyz@sp.laszczow.pl::46a09834-9c8e-4776-a33f-c6a49fa77dfb" providerId="AD" clId="Web-{5B92FE44-243A-C830-A7AF-7309B845324D}" dt="2022-02-26T10:37:24.374" v="435"/>
          <ac:spMkLst>
            <pc:docMk/>
            <pc:sldMk cId="1821483172" sldId="271"/>
            <ac:spMk id="2" creationId="{3912ECD2-CFAE-4147-B2E3-B7ECB395FD7A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37:40.875" v="437"/>
          <ac:spMkLst>
            <pc:docMk/>
            <pc:sldMk cId="1821483172" sldId="271"/>
            <ac:spMk id="3" creationId="{9B35CAAD-B333-4FC7-9937-3C62BF2A4B96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9:07.052" v="461" actId="1076"/>
          <ac:spMkLst>
            <pc:docMk/>
            <pc:sldMk cId="1821483172" sldId="271"/>
            <ac:spMk id="5" creationId="{94769348-866D-486B-B8E6-E03D046F0504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39:11.490" v="462" actId="1076"/>
          <ac:spMkLst>
            <pc:docMk/>
            <pc:sldMk cId="1821483172" sldId="271"/>
            <ac:spMk id="7" creationId="{60CDA688-36B6-4FE4-986D-7EAB6A8FB8B5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37:45.594" v="439" actId="1076"/>
          <ac:picMkLst>
            <pc:docMk/>
            <pc:sldMk cId="1821483172" sldId="271"/>
            <ac:picMk id="4" creationId="{1AC68EF6-F270-42CF-9128-5F4E6633681E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9:35.272" v="465" actId="1076"/>
          <ac:picMkLst>
            <pc:docMk/>
            <pc:sldMk cId="1821483172" sldId="271"/>
            <ac:picMk id="6" creationId="{614807D2-DFF3-44E7-9AA4-D87BBB14EF8C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39:21.647" v="464" actId="1076"/>
          <ac:picMkLst>
            <pc:docMk/>
            <pc:sldMk cId="1821483172" sldId="271"/>
            <ac:picMk id="9" creationId="{E5B69D80-5525-406F-B19C-765F6F12232A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52425644" sldId="272"/>
        </pc:sldMkLst>
        <pc:spChg chg="del">
          <ac:chgData name="Marzena  Kłyż" userId="S::m.klyz@sp.laszczow.pl::46a09834-9c8e-4776-a33f-c6a49fa77dfb" providerId="AD" clId="Web-{5B92FE44-243A-C830-A7AF-7309B845324D}" dt="2022-02-26T10:39:43.023" v="467"/>
          <ac:spMkLst>
            <pc:docMk/>
            <pc:sldMk cId="352425644" sldId="272"/>
            <ac:spMk id="2" creationId="{E52F184C-EE90-4D68-9C4B-24979820D525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39:58.430" v="469"/>
          <ac:spMkLst>
            <pc:docMk/>
            <pc:sldMk cId="352425644" sldId="272"/>
            <ac:spMk id="3" creationId="{572F848C-D62C-4E18-9196-A296179EEAB7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40:27.729" v="479" actId="1076"/>
          <ac:spMkLst>
            <pc:docMk/>
            <pc:sldMk cId="352425644" sldId="272"/>
            <ac:spMk id="5" creationId="{23E81A79-E5A4-4132-A1C3-5145B4463D1D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41:34.076" v="493" actId="1076"/>
          <ac:spMkLst>
            <pc:docMk/>
            <pc:sldMk cId="352425644" sldId="272"/>
            <ac:spMk id="7" creationId="{3095D828-1264-451B-B1C5-24B150403636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40:04.729" v="472" actId="1076"/>
          <ac:picMkLst>
            <pc:docMk/>
            <pc:sldMk cId="352425644" sldId="272"/>
            <ac:picMk id="4" creationId="{35CA0A44-DFDE-4845-B9C0-FB3D851CF1DD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41:04.387" v="486" actId="14100"/>
          <ac:picMkLst>
            <pc:docMk/>
            <pc:sldMk cId="352425644" sldId="272"/>
            <ac:picMk id="6" creationId="{7DBAE142-4273-4183-9412-4F803BBD3D86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41:52.968" v="495" actId="1076"/>
          <ac:picMkLst>
            <pc:docMk/>
            <pc:sldMk cId="352425644" sldId="272"/>
            <ac:picMk id="9" creationId="{FB9ECE71-7C01-4B64-92AB-81B69C0B61F1}"/>
          </ac:picMkLst>
        </pc:picChg>
      </pc:sldChg>
      <pc:sldChg chg="addSp delSp modSp new modTransition">
        <pc:chgData name="Marzena  Kłyż" userId="S::m.klyz@sp.laszczow.pl::46a09834-9c8e-4776-a33f-c6a49fa77dfb" providerId="AD" clId="Web-{5B92FE44-243A-C830-A7AF-7309B845324D}" dt="2022-02-26T11:35:58.683" v="654"/>
        <pc:sldMkLst>
          <pc:docMk/>
          <pc:sldMk cId="3044186631" sldId="273"/>
        </pc:sldMkLst>
        <pc:spChg chg="del">
          <ac:chgData name="Marzena  Kłyż" userId="S::m.klyz@sp.laszczow.pl::46a09834-9c8e-4776-a33f-c6a49fa77dfb" providerId="AD" clId="Web-{5B92FE44-243A-C830-A7AF-7309B845324D}" dt="2022-02-26T10:42:03" v="497"/>
          <ac:spMkLst>
            <pc:docMk/>
            <pc:sldMk cId="3044186631" sldId="273"/>
            <ac:spMk id="2" creationId="{499DA133-B565-4D38-AC32-1AAB2793FE86}"/>
          </ac:spMkLst>
        </pc:spChg>
        <pc:spChg chg="del mod">
          <ac:chgData name="Marzena  Kłyż" userId="S::m.klyz@sp.laszczow.pl::46a09834-9c8e-4776-a33f-c6a49fa77dfb" providerId="AD" clId="Web-{5B92FE44-243A-C830-A7AF-7309B845324D}" dt="2022-02-26T10:42:19.298" v="499"/>
          <ac:spMkLst>
            <pc:docMk/>
            <pc:sldMk cId="3044186631" sldId="273"/>
            <ac:spMk id="3" creationId="{BA2D920F-EE27-4FA7-A5F5-9849141A722F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42:54.112" v="510" actId="1076"/>
          <ac:spMkLst>
            <pc:docMk/>
            <pc:sldMk cId="3044186631" sldId="273"/>
            <ac:spMk id="5" creationId="{6ED2DF30-9E38-430A-B45D-32C45CCD9BA6}"/>
          </ac:spMkLst>
        </pc:spChg>
        <pc:spChg chg="add mod">
          <ac:chgData name="Marzena  Kłyż" userId="S::m.klyz@sp.laszczow.pl::46a09834-9c8e-4776-a33f-c6a49fa77dfb" providerId="AD" clId="Web-{5B92FE44-243A-C830-A7AF-7309B845324D}" dt="2022-02-26T10:43:47.178" v="525" actId="1076"/>
          <ac:spMkLst>
            <pc:docMk/>
            <pc:sldMk cId="3044186631" sldId="273"/>
            <ac:spMk id="7" creationId="{17BDD505-E735-4454-98EA-F66369FD91D0}"/>
          </ac:spMkLst>
        </pc:spChg>
        <pc:picChg chg="add mod ord">
          <ac:chgData name="Marzena  Kłyż" userId="S::m.klyz@sp.laszczow.pl::46a09834-9c8e-4776-a33f-c6a49fa77dfb" providerId="AD" clId="Web-{5B92FE44-243A-C830-A7AF-7309B845324D}" dt="2022-02-26T10:43:20.364" v="517" actId="1076"/>
          <ac:picMkLst>
            <pc:docMk/>
            <pc:sldMk cId="3044186631" sldId="273"/>
            <ac:picMk id="4" creationId="{20BDDD14-E143-4D4B-B3F9-BBED14ADFEBC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43:22.786" v="518" actId="1076"/>
          <ac:picMkLst>
            <pc:docMk/>
            <pc:sldMk cId="3044186631" sldId="273"/>
            <ac:picMk id="6" creationId="{E5B24252-F76E-43DF-8413-9A2D349D1EF7}"/>
          </ac:picMkLst>
        </pc:picChg>
        <pc:picChg chg="add mod">
          <ac:chgData name="Marzena  Kłyż" userId="S::m.klyz@sp.laszczow.pl::46a09834-9c8e-4776-a33f-c6a49fa77dfb" providerId="AD" clId="Web-{5B92FE44-243A-C830-A7AF-7309B845324D}" dt="2022-02-26T10:43:58.491" v="527" actId="1076"/>
          <ac:picMkLst>
            <pc:docMk/>
            <pc:sldMk cId="3044186631" sldId="273"/>
            <ac:picMk id="9" creationId="{FD9B784E-4129-417F-8C77-7067DAEE944B}"/>
          </ac:picMkLst>
        </pc:picChg>
      </pc:sldChg>
      <pc:sldChg chg="modSp new modTransition">
        <pc:chgData name="Marzena  Kłyż" userId="S::m.klyz@sp.laszczow.pl::46a09834-9c8e-4776-a33f-c6a49fa77dfb" providerId="AD" clId="Web-{5B92FE44-243A-C830-A7AF-7309B845324D}" dt="2022-02-26T11:55:21.462" v="744" actId="20577"/>
        <pc:sldMkLst>
          <pc:docMk/>
          <pc:sldMk cId="3963236725" sldId="274"/>
        </pc:sldMkLst>
        <pc:spChg chg="mod">
          <ac:chgData name="Marzena  Kłyż" userId="S::m.klyz@sp.laszczow.pl::46a09834-9c8e-4776-a33f-c6a49fa77dfb" providerId="AD" clId="Web-{5B92FE44-243A-C830-A7AF-7309B845324D}" dt="2022-02-26T11:55:21.462" v="744" actId="20577"/>
          <ac:spMkLst>
            <pc:docMk/>
            <pc:sldMk cId="3963236725" sldId="274"/>
            <ac:spMk id="2" creationId="{15E27B1C-FDA7-4434-A772-9740677EB70B}"/>
          </ac:spMkLst>
        </pc:spChg>
        <pc:spChg chg="mod">
          <ac:chgData name="Marzena  Kłyż" userId="S::m.klyz@sp.laszczow.pl::46a09834-9c8e-4776-a33f-c6a49fa77dfb" providerId="AD" clId="Web-{5B92FE44-243A-C830-A7AF-7309B845324D}" dt="2022-02-26T10:44:30.930" v="531" actId="20577"/>
          <ac:spMkLst>
            <pc:docMk/>
            <pc:sldMk cId="3963236725" sldId="274"/>
            <ac:spMk id="3" creationId="{C8377A4D-6368-4C23-A397-0585E123EE5A}"/>
          </ac:spMkLst>
        </pc:spChg>
      </pc:sldChg>
      <pc:sldChg chg="modSp new modTransition">
        <pc:chgData name="Marzena  Kłyż" userId="S::m.klyz@sp.laszczow.pl::46a09834-9c8e-4776-a33f-c6a49fa77dfb" providerId="AD" clId="Web-{5B92FE44-243A-C830-A7AF-7309B845324D}" dt="2022-02-26T11:56:23.341" v="754" actId="20577"/>
        <pc:sldMkLst>
          <pc:docMk/>
          <pc:sldMk cId="105748888" sldId="275"/>
        </pc:sldMkLst>
        <pc:spChg chg="mod">
          <ac:chgData name="Marzena  Kłyż" userId="S::m.klyz@sp.laszczow.pl::46a09834-9c8e-4776-a33f-c6a49fa77dfb" providerId="AD" clId="Web-{5B92FE44-243A-C830-A7AF-7309B845324D}" dt="2022-02-26T11:56:23.341" v="754" actId="20577"/>
          <ac:spMkLst>
            <pc:docMk/>
            <pc:sldMk cId="105748888" sldId="275"/>
            <ac:spMk id="2" creationId="{E5B8654B-ADA1-4885-AB46-FA0711EFADA2}"/>
          </ac:spMkLst>
        </pc:spChg>
        <pc:spChg chg="mod">
          <ac:chgData name="Marzena  Kłyż" userId="S::m.klyz@sp.laszczow.pl::46a09834-9c8e-4776-a33f-c6a49fa77dfb" providerId="AD" clId="Web-{5B92FE44-243A-C830-A7AF-7309B845324D}" dt="2022-02-26T10:45:13.886" v="536" actId="20577"/>
          <ac:spMkLst>
            <pc:docMk/>
            <pc:sldMk cId="105748888" sldId="275"/>
            <ac:spMk id="3" creationId="{68E32927-F968-4277-88A8-D281FB93FDC6}"/>
          </ac:spMkLst>
        </pc:spChg>
      </pc:sldChg>
      <pc:sldChg chg="delSp modSp new ord modTransition">
        <pc:chgData name="Marzena  Kłyż" userId="S::m.klyz@sp.laszczow.pl::46a09834-9c8e-4776-a33f-c6a49fa77dfb" providerId="AD" clId="Web-{5B92FE44-243A-C830-A7AF-7309B845324D}" dt="2022-02-26T12:07:33.925" v="759"/>
        <pc:sldMkLst>
          <pc:docMk/>
          <pc:sldMk cId="1393172839" sldId="276"/>
        </pc:sldMkLst>
        <pc:spChg chg="del">
          <ac:chgData name="Marzena  Kłyż" userId="S::m.klyz@sp.laszczow.pl::46a09834-9c8e-4776-a33f-c6a49fa77dfb" providerId="AD" clId="Web-{5B92FE44-243A-C830-A7AF-7309B845324D}" dt="2022-02-26T10:45:55.216" v="538"/>
          <ac:spMkLst>
            <pc:docMk/>
            <pc:sldMk cId="1393172839" sldId="276"/>
            <ac:spMk id="2" creationId="{4ECE9871-A808-40BB-9266-C11B77DF1074}"/>
          </ac:spMkLst>
        </pc:spChg>
        <pc:spChg chg="mod">
          <ac:chgData name="Marzena  Kłyż" userId="S::m.klyz@sp.laszczow.pl::46a09834-9c8e-4776-a33f-c6a49fa77dfb" providerId="AD" clId="Web-{5B92FE44-243A-C830-A7AF-7309B845324D}" dt="2022-02-26T10:48:03.364" v="606" actId="20577"/>
          <ac:spMkLst>
            <pc:docMk/>
            <pc:sldMk cId="1393172839" sldId="276"/>
            <ac:spMk id="3" creationId="{2719A2C7-7802-43F3-B5D4-7BD2976CC8EE}"/>
          </ac:spMkLst>
        </pc:spChg>
      </pc:sldChg>
      <pc:sldChg chg="addSp delSp modSp new ord modTransition">
        <pc:chgData name="Marzena  Kłyż" userId="S::m.klyz@sp.laszczow.pl::46a09834-9c8e-4776-a33f-c6a49fa77dfb" providerId="AD" clId="Web-{5B92FE44-243A-C830-A7AF-7309B845324D}" dt="2022-02-26T12:09:11.587" v="768"/>
        <pc:sldMkLst>
          <pc:docMk/>
          <pc:sldMk cId="3179748651" sldId="277"/>
        </pc:sldMkLst>
        <pc:spChg chg="mod">
          <ac:chgData name="Marzena  Kłyż" userId="S::m.klyz@sp.laszczow.pl::46a09834-9c8e-4776-a33f-c6a49fa77dfb" providerId="AD" clId="Web-{5B92FE44-243A-C830-A7AF-7309B845324D}" dt="2022-02-26T11:43:22.051" v="661" actId="20577"/>
          <ac:spMkLst>
            <pc:docMk/>
            <pc:sldMk cId="3179748651" sldId="277"/>
            <ac:spMk id="2" creationId="{C2A610ED-945F-4BD5-AA49-E46CB5FA2174}"/>
          </ac:spMkLst>
        </pc:spChg>
        <pc:spChg chg="mod">
          <ac:chgData name="Marzena  Kłyż" userId="S::m.klyz@sp.laszczow.pl::46a09834-9c8e-4776-a33f-c6a49fa77dfb" providerId="AD" clId="Web-{5B92FE44-243A-C830-A7AF-7309B845324D}" dt="2022-02-26T11:26:59.481" v="628" actId="20577"/>
          <ac:spMkLst>
            <pc:docMk/>
            <pc:sldMk cId="3179748651" sldId="277"/>
            <ac:spMk id="3" creationId="{C61116F6-A47C-4CB8-9F1D-AB3EE8080CB6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12:01:43.202" v="758"/>
          <ac:spMkLst>
            <pc:docMk/>
            <pc:sldMk cId="3179748651" sldId="277"/>
            <ac:spMk id="4" creationId="{9C9F0967-2928-4900-9865-272BC69D6DFE}"/>
          </ac:spMkLst>
        </pc:spChg>
        <pc:spChg chg="add del mod">
          <ac:chgData name="Marzena  Kłyż" userId="S::m.klyz@sp.laszczow.pl::46a09834-9c8e-4776-a33f-c6a49fa77dfb" providerId="AD" clId="Web-{5B92FE44-243A-C830-A7AF-7309B845324D}" dt="2022-02-26T12:09:11.587" v="768"/>
          <ac:spMkLst>
            <pc:docMk/>
            <pc:sldMk cId="3179748651" sldId="277"/>
            <ac:spMk id="5" creationId="{35EE9110-4582-473B-9227-D95A34F0C739}"/>
          </ac:spMkLst>
        </pc:spChg>
      </pc:sldChg>
      <pc:sldChg chg="new del">
        <pc:chgData name="Marzena  Kłyż" userId="S::m.klyz@sp.laszczow.pl::46a09834-9c8e-4776-a33f-c6a49fa77dfb" providerId="AD" clId="Web-{5B92FE44-243A-C830-A7AF-7309B845324D}" dt="2022-02-26T12:08:07.302" v="761"/>
        <pc:sldMkLst>
          <pc:docMk/>
          <pc:sldMk cId="3637398603" sldId="278"/>
        </pc:sldMkLst>
      </pc:sldChg>
      <pc:sldMasterChg chg="modTransition modSldLayout">
        <pc:chgData name="Marzena  Kłyż" userId="S::m.klyz@sp.laszczow.pl::46a09834-9c8e-4776-a33f-c6a49fa77dfb" providerId="AD" clId="Web-{5B92FE44-243A-C830-A7AF-7309B845324D}" dt="2022-02-26T11:35:58.683" v="654"/>
        <pc:sldMasterMkLst>
          <pc:docMk/>
          <pc:sldMasterMk cId="0" sldId="2147483840"/>
        </pc:sldMasterMkLst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1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2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3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4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5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6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7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8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49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50"/>
          </pc:sldLayoutMkLst>
        </pc:sldLayoutChg>
        <pc:sldLayoutChg chg="modTransition">
          <pc:chgData name="Marzena  Kłyż" userId="S::m.klyz@sp.laszczow.pl::46a09834-9c8e-4776-a33f-c6a49fa77dfb" providerId="AD" clId="Web-{5B92FE44-243A-C830-A7AF-7309B845324D}" dt="2022-02-26T11:35:58.683" v="654"/>
          <pc:sldLayoutMkLst>
            <pc:docMk/>
            <pc:sldMasterMk cId="0" sldId="2147483840"/>
            <pc:sldLayoutMk cId="0" sldId="2147483851"/>
          </pc:sldLayoutMkLst>
        </pc:sldLayoutChg>
      </pc:sldMasterChg>
    </pc:docChg>
  </pc:docChgLst>
  <pc:docChgLst>
    <pc:chgData name="Marzena  Kłyż" userId="S::m.klyz@sp.laszczow.pl::46a09834-9c8e-4776-a33f-c6a49fa77dfb" providerId="AD" clId="Web-{DF6F57D4-D031-9B3A-749D-1204C73A7F4F}"/>
    <pc:docChg chg="modSld">
      <pc:chgData name="Marzena  Kłyż" userId="S::m.klyz@sp.laszczow.pl::46a09834-9c8e-4776-a33f-c6a49fa77dfb" providerId="AD" clId="Web-{DF6F57D4-D031-9B3A-749D-1204C73A7F4F}" dt="2022-02-27T15:00:24.978" v="31" actId="20577"/>
      <pc:docMkLst>
        <pc:docMk/>
      </pc:docMkLst>
      <pc:sldChg chg="modSp">
        <pc:chgData name="Marzena  Kłyż" userId="S::m.klyz@sp.laszczow.pl::46a09834-9c8e-4776-a33f-c6a49fa77dfb" providerId="AD" clId="Web-{DF6F57D4-D031-9B3A-749D-1204C73A7F4F}" dt="2022-02-27T14:55:55.925" v="7" actId="20577"/>
        <pc:sldMkLst>
          <pc:docMk/>
          <pc:sldMk cId="4015123365" sldId="259"/>
        </pc:sldMkLst>
        <pc:spChg chg="mod">
          <ac:chgData name="Marzena  Kłyż" userId="S::m.klyz@sp.laszczow.pl::46a09834-9c8e-4776-a33f-c6a49fa77dfb" providerId="AD" clId="Web-{DF6F57D4-D031-9B3A-749D-1204C73A7F4F}" dt="2022-02-27T14:55:55.925" v="7" actId="20577"/>
          <ac:spMkLst>
            <pc:docMk/>
            <pc:sldMk cId="4015123365" sldId="259"/>
            <ac:spMk id="3" creationId="{ABAE2760-C304-4065-B915-0EEB95919EC8}"/>
          </ac:spMkLst>
        </pc:spChg>
      </pc:sldChg>
      <pc:sldChg chg="modSp">
        <pc:chgData name="Marzena  Kłyż" userId="S::m.klyz@sp.laszczow.pl::46a09834-9c8e-4776-a33f-c6a49fa77dfb" providerId="AD" clId="Web-{DF6F57D4-D031-9B3A-749D-1204C73A7F4F}" dt="2022-02-27T14:56:48.661" v="11" actId="20577"/>
        <pc:sldMkLst>
          <pc:docMk/>
          <pc:sldMk cId="3785110997" sldId="261"/>
        </pc:sldMkLst>
        <pc:spChg chg="mod">
          <ac:chgData name="Marzena  Kłyż" userId="S::m.klyz@sp.laszczow.pl::46a09834-9c8e-4776-a33f-c6a49fa77dfb" providerId="AD" clId="Web-{DF6F57D4-D031-9B3A-749D-1204C73A7F4F}" dt="2022-02-27T14:56:48.661" v="11" actId="20577"/>
          <ac:spMkLst>
            <pc:docMk/>
            <pc:sldMk cId="3785110997" sldId="261"/>
            <ac:spMk id="3" creationId="{691C2E95-3584-4900-8408-4CCB968F77F5}"/>
          </ac:spMkLst>
        </pc:spChg>
      </pc:sldChg>
      <pc:sldChg chg="modSp">
        <pc:chgData name="Marzena  Kłyż" userId="S::m.klyz@sp.laszczow.pl::46a09834-9c8e-4776-a33f-c6a49fa77dfb" providerId="AD" clId="Web-{DF6F57D4-D031-9B3A-749D-1204C73A7F4F}" dt="2022-02-27T14:59:03.336" v="15" actId="20577"/>
        <pc:sldMkLst>
          <pc:docMk/>
          <pc:sldMk cId="3963236725" sldId="274"/>
        </pc:sldMkLst>
        <pc:spChg chg="mod">
          <ac:chgData name="Marzena  Kłyż" userId="S::m.klyz@sp.laszczow.pl::46a09834-9c8e-4776-a33f-c6a49fa77dfb" providerId="AD" clId="Web-{DF6F57D4-D031-9B3A-749D-1204C73A7F4F}" dt="2022-02-27T14:59:03.336" v="15" actId="20577"/>
          <ac:spMkLst>
            <pc:docMk/>
            <pc:sldMk cId="3963236725" sldId="274"/>
            <ac:spMk id="3" creationId="{C8377A4D-6368-4C23-A397-0585E123EE5A}"/>
          </ac:spMkLst>
        </pc:spChg>
      </pc:sldChg>
      <pc:sldChg chg="modSp">
        <pc:chgData name="Marzena  Kłyż" userId="S::m.klyz@sp.laszczow.pl::46a09834-9c8e-4776-a33f-c6a49fa77dfb" providerId="AD" clId="Web-{DF6F57D4-D031-9B3A-749D-1204C73A7F4F}" dt="2022-02-27T15:00:24.978" v="31" actId="20577"/>
        <pc:sldMkLst>
          <pc:docMk/>
          <pc:sldMk cId="105748888" sldId="275"/>
        </pc:sldMkLst>
        <pc:spChg chg="mod">
          <ac:chgData name="Marzena  Kłyż" userId="S::m.klyz@sp.laszczow.pl::46a09834-9c8e-4776-a33f-c6a49fa77dfb" providerId="AD" clId="Web-{DF6F57D4-D031-9B3A-749D-1204C73A7F4F}" dt="2022-02-27T15:00:24.978" v="31" actId="20577"/>
          <ac:spMkLst>
            <pc:docMk/>
            <pc:sldMk cId="105748888" sldId="275"/>
            <ac:spMk id="3" creationId="{68E32927-F968-4277-88A8-D281FB93FDC6}"/>
          </ac:spMkLst>
        </pc:spChg>
      </pc:sldChg>
    </pc:docChg>
  </pc:docChgLst>
  <pc:docChgLst>
    <pc:chgData name="Marzena  Kłyż" userId="S::m.klyz@sp.laszczow.pl::46a09834-9c8e-4776-a33f-c6a49fa77dfb" providerId="AD" clId="Web-{E8B63C26-9890-DF6C-33E1-1FE7C6454711}"/>
    <pc:docChg chg="modSld">
      <pc:chgData name="Marzena  Kłyż" userId="S::m.klyz@sp.laszczow.pl::46a09834-9c8e-4776-a33f-c6a49fa77dfb" providerId="AD" clId="Web-{E8B63C26-9890-DF6C-33E1-1FE7C6454711}" dt="2022-02-26T21:24:18.127" v="65" actId="1076"/>
      <pc:docMkLst>
        <pc:docMk/>
      </pc:docMkLst>
      <pc:sldChg chg="addSp delSp modSp">
        <pc:chgData name="Marzena  Kłyż" userId="S::m.klyz@sp.laszczow.pl::46a09834-9c8e-4776-a33f-c6a49fa77dfb" providerId="AD" clId="Web-{E8B63C26-9890-DF6C-33E1-1FE7C6454711}" dt="2022-02-26T21:17:48.662" v="27" actId="14100"/>
        <pc:sldMkLst>
          <pc:docMk/>
          <pc:sldMk cId="3504361933" sldId="260"/>
        </pc:sldMkLst>
        <pc:spChg chg="del">
          <ac:chgData name="Marzena  Kłyż" userId="S::m.klyz@sp.laszczow.pl::46a09834-9c8e-4776-a33f-c6a49fa77dfb" providerId="AD" clId="Web-{E8B63C26-9890-DF6C-33E1-1FE7C6454711}" dt="2022-02-26T21:14:41.968" v="16"/>
          <ac:spMkLst>
            <pc:docMk/>
            <pc:sldMk cId="3504361933" sldId="260"/>
            <ac:spMk id="2" creationId="{3487C7C6-B2B7-4332-B229-6707214FD05E}"/>
          </ac:spMkLst>
        </pc:spChg>
        <pc:spChg chg="mod">
          <ac:chgData name="Marzena  Kłyż" userId="S::m.klyz@sp.laszczow.pl::46a09834-9c8e-4776-a33f-c6a49fa77dfb" providerId="AD" clId="Web-{E8B63C26-9890-DF6C-33E1-1FE7C6454711}" dt="2022-02-26T21:16:44.050" v="21" actId="14100"/>
          <ac:spMkLst>
            <pc:docMk/>
            <pc:sldMk cId="3504361933" sldId="260"/>
            <ac:spMk id="3" creationId="{545FAD7A-3C37-4D31-834C-72CFBE51BE8C}"/>
          </ac:spMkLst>
        </pc:spChg>
        <pc:spChg chg="mod">
          <ac:chgData name="Marzena  Kłyż" userId="S::m.klyz@sp.laszczow.pl::46a09834-9c8e-4776-a33f-c6a49fa77dfb" providerId="AD" clId="Web-{E8B63C26-9890-DF6C-33E1-1FE7C6454711}" dt="2022-02-26T21:17:48.662" v="27" actId="14100"/>
          <ac:spMkLst>
            <pc:docMk/>
            <pc:sldMk cId="3504361933" sldId="260"/>
            <ac:spMk id="4" creationId="{39F1E6F7-9DC2-4E73-842A-1175AB1226B6}"/>
          </ac:spMkLst>
        </pc:spChg>
        <pc:picChg chg="add mod">
          <ac:chgData name="Marzena  Kłyż" userId="S::m.klyz@sp.laszczow.pl::46a09834-9c8e-4776-a33f-c6a49fa77dfb" providerId="AD" clId="Web-{E8B63C26-9890-DF6C-33E1-1FE7C6454711}" dt="2022-02-26T21:17:43.724" v="26" actId="1076"/>
          <ac:picMkLst>
            <pc:docMk/>
            <pc:sldMk cId="3504361933" sldId="260"/>
            <ac:picMk id="5" creationId="{2FA00A0C-57BB-45A7-B16A-6D82A64EF853}"/>
          </ac:picMkLst>
        </pc:picChg>
      </pc:sldChg>
      <pc:sldChg chg="modSp">
        <pc:chgData name="Marzena  Kłyż" userId="S::m.klyz@sp.laszczow.pl::46a09834-9c8e-4776-a33f-c6a49fa77dfb" providerId="AD" clId="Web-{E8B63C26-9890-DF6C-33E1-1FE7C6454711}" dt="2022-02-26T21:19:18.509" v="29" actId="14100"/>
        <pc:sldMkLst>
          <pc:docMk/>
          <pc:sldMk cId="352425644" sldId="272"/>
        </pc:sldMkLst>
        <pc:picChg chg="mod">
          <ac:chgData name="Marzena  Kłyż" userId="S::m.klyz@sp.laszczow.pl::46a09834-9c8e-4776-a33f-c6a49fa77dfb" providerId="AD" clId="Web-{E8B63C26-9890-DF6C-33E1-1FE7C6454711}" dt="2022-02-26T21:19:18.509" v="29" actId="14100"/>
          <ac:picMkLst>
            <pc:docMk/>
            <pc:sldMk cId="352425644" sldId="272"/>
            <ac:picMk id="6" creationId="{7DBAE142-4273-4183-9412-4F803BBD3D86}"/>
          </ac:picMkLst>
        </pc:picChg>
      </pc:sldChg>
      <pc:sldChg chg="addSp modSp">
        <pc:chgData name="Marzena  Kłyż" userId="S::m.klyz@sp.laszczow.pl::46a09834-9c8e-4776-a33f-c6a49fa77dfb" providerId="AD" clId="Web-{E8B63C26-9890-DF6C-33E1-1FE7C6454711}" dt="2022-02-26T21:21:14.200" v="42" actId="1076"/>
        <pc:sldMkLst>
          <pc:docMk/>
          <pc:sldMk cId="3963236725" sldId="274"/>
        </pc:sldMkLst>
        <pc:spChg chg="mod">
          <ac:chgData name="Marzena  Kłyż" userId="S::m.klyz@sp.laszczow.pl::46a09834-9c8e-4776-a33f-c6a49fa77dfb" providerId="AD" clId="Web-{E8B63C26-9890-DF6C-33E1-1FE7C6454711}" dt="2022-02-26T21:20:13.276" v="35" actId="14100"/>
          <ac:spMkLst>
            <pc:docMk/>
            <pc:sldMk cId="3963236725" sldId="274"/>
            <ac:spMk id="3" creationId="{C8377A4D-6368-4C23-A397-0585E123EE5A}"/>
          </ac:spMkLst>
        </pc:spChg>
        <pc:picChg chg="add mod">
          <ac:chgData name="Marzena  Kłyż" userId="S::m.klyz@sp.laszczow.pl::46a09834-9c8e-4776-a33f-c6a49fa77dfb" providerId="AD" clId="Web-{E8B63C26-9890-DF6C-33E1-1FE7C6454711}" dt="2022-02-26T21:21:14.200" v="42" actId="1076"/>
          <ac:picMkLst>
            <pc:docMk/>
            <pc:sldMk cId="3963236725" sldId="274"/>
            <ac:picMk id="4" creationId="{158C846D-2E7C-4CAE-8474-6CE959E00A63}"/>
          </ac:picMkLst>
        </pc:picChg>
      </pc:sldChg>
      <pc:sldChg chg="addSp delSp modSp">
        <pc:chgData name="Marzena  Kłyż" userId="S::m.klyz@sp.laszczow.pl::46a09834-9c8e-4776-a33f-c6a49fa77dfb" providerId="AD" clId="Web-{E8B63C26-9890-DF6C-33E1-1FE7C6454711}" dt="2022-02-26T21:24:18.127" v="65" actId="1076"/>
        <pc:sldMkLst>
          <pc:docMk/>
          <pc:sldMk cId="3179748651" sldId="277"/>
        </pc:sldMkLst>
        <pc:spChg chg="add del mod">
          <ac:chgData name="Marzena  Kłyż" userId="S::m.klyz@sp.laszczow.pl::46a09834-9c8e-4776-a33f-c6a49fa77dfb" providerId="AD" clId="Web-{E8B63C26-9890-DF6C-33E1-1FE7C6454711}" dt="2022-02-26T21:03:59.715" v="2"/>
          <ac:spMkLst>
            <pc:docMk/>
            <pc:sldMk cId="3179748651" sldId="277"/>
            <ac:spMk id="4" creationId="{B4FA14B1-694E-4499-8C7F-287CC12E1718}"/>
          </ac:spMkLst>
        </pc:spChg>
        <pc:spChg chg="add del mod">
          <ac:chgData name="Marzena  Kłyż" userId="S::m.klyz@sp.laszczow.pl::46a09834-9c8e-4776-a33f-c6a49fa77dfb" providerId="AD" clId="Web-{E8B63C26-9890-DF6C-33E1-1FE7C6454711}" dt="2022-02-26T21:08:23.576" v="11"/>
          <ac:spMkLst>
            <pc:docMk/>
            <pc:sldMk cId="3179748651" sldId="277"/>
            <ac:spMk id="5" creationId="{B8A8B943-03CF-4206-AF1B-02BF37AA456A}"/>
          </ac:spMkLst>
        </pc:spChg>
        <pc:spChg chg="add mod">
          <ac:chgData name="Marzena  Kłyż" userId="S::m.klyz@sp.laszczow.pl::46a09834-9c8e-4776-a33f-c6a49fa77dfb" providerId="AD" clId="Web-{E8B63C26-9890-DF6C-33E1-1FE7C6454711}" dt="2022-02-26T21:24:18.127" v="65" actId="1076"/>
          <ac:spMkLst>
            <pc:docMk/>
            <pc:sldMk cId="3179748651" sldId="277"/>
            <ac:spMk id="7" creationId="{DA6BE470-0984-478A-9C09-76B80003BDC4}"/>
          </ac:spMkLst>
        </pc:spChg>
        <pc:picChg chg="add mod">
          <ac:chgData name="Marzena  Kłyż" userId="S::m.klyz@sp.laszczow.pl::46a09834-9c8e-4776-a33f-c6a49fa77dfb" providerId="AD" clId="Web-{E8B63C26-9890-DF6C-33E1-1FE7C6454711}" dt="2022-02-26T21:22:19.999" v="45" actId="1076"/>
          <ac:picMkLst>
            <pc:docMk/>
            <pc:sldMk cId="3179748651" sldId="277"/>
            <ac:picMk id="6" creationId="{B54E945B-3708-4E6E-8F3A-79947FDD6F47}"/>
          </ac:picMkLst>
        </pc:picChg>
      </pc:sldChg>
    </pc:docChg>
  </pc:docChgLst>
  <pc:docChgLst>
    <pc:chgData name="Marzena  Kłyż" userId="S::m.klyz@sp.laszczow.pl::46a09834-9c8e-4776-a33f-c6a49fa77dfb" providerId="AD" clId="Web-{75068537-8D63-4F9E-8930-2ECB0F16BE4D}"/>
    <pc:docChg chg="addSld modSld">
      <pc:chgData name="Marzena  Kłyż" userId="S::m.klyz@sp.laszczow.pl::46a09834-9c8e-4776-a33f-c6a49fa77dfb" providerId="AD" clId="Web-{75068537-8D63-4F9E-8930-2ECB0F16BE4D}" dt="2022-02-17T11:10:08.361" v="138"/>
      <pc:docMkLst>
        <pc:docMk/>
      </pc:docMkLst>
      <pc:sldChg chg="addSp delSp modSp mod setBg addAnim delAnim modAnim">
        <pc:chgData name="Marzena  Kłyż" userId="S::m.klyz@sp.laszczow.pl::46a09834-9c8e-4776-a33f-c6a49fa77dfb" providerId="AD" clId="Web-{75068537-8D63-4F9E-8930-2ECB0F16BE4D}" dt="2022-02-17T11:03:31.101" v="134"/>
        <pc:sldMkLst>
          <pc:docMk/>
          <pc:sldMk cId="3879346322" sldId="256"/>
        </pc:sldMkLst>
        <pc:spChg chg="mod">
          <ac:chgData name="Marzena  Kłyż" userId="S::m.klyz@sp.laszczow.pl::46a09834-9c8e-4776-a33f-c6a49fa77dfb" providerId="AD" clId="Web-{75068537-8D63-4F9E-8930-2ECB0F16BE4D}" dt="2022-02-17T11:03:31.101" v="134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Marzena  Kłyż" userId="S::m.klyz@sp.laszczow.pl::46a09834-9c8e-4776-a33f-c6a49fa77dfb" providerId="AD" clId="Web-{75068537-8D63-4F9E-8930-2ECB0F16BE4D}" dt="2022-02-17T11:03:31.101" v="134"/>
          <ac:spMkLst>
            <pc:docMk/>
            <pc:sldMk cId="3879346322" sldId="256"/>
            <ac:spMk id="3" creationId="{00000000-0000-0000-0000-000000000000}"/>
          </ac:spMkLst>
        </pc:spChg>
        <pc:spChg chg="add del">
          <ac:chgData name="Marzena  Kłyż" userId="S::m.klyz@sp.laszczow.pl::46a09834-9c8e-4776-a33f-c6a49fa77dfb" providerId="AD" clId="Web-{75068537-8D63-4F9E-8930-2ECB0F16BE4D}" dt="2022-02-17T11:03:31.101" v="134"/>
          <ac:spMkLst>
            <pc:docMk/>
            <pc:sldMk cId="3879346322" sldId="256"/>
            <ac:spMk id="9" creationId="{5C28659E-412C-4600-B45E-BAE370BC24B9}"/>
          </ac:spMkLst>
        </pc:spChg>
        <pc:spChg chg="add del">
          <ac:chgData name="Marzena  Kłyż" userId="S::m.klyz@sp.laszczow.pl::46a09834-9c8e-4776-a33f-c6a49fa77dfb" providerId="AD" clId="Web-{75068537-8D63-4F9E-8930-2ECB0F16BE4D}" dt="2022-02-17T11:03:31.101" v="134"/>
          <ac:spMkLst>
            <pc:docMk/>
            <pc:sldMk cId="3879346322" sldId="256"/>
            <ac:spMk id="11" creationId="{AE95896B-6905-4618-A7DF-DED8A61FBC83}"/>
          </ac:spMkLst>
        </pc:spChg>
        <pc:spChg chg="add del">
          <ac:chgData name="Marzena  Kłyż" userId="S::m.klyz@sp.laszczow.pl::46a09834-9c8e-4776-a33f-c6a49fa77dfb" providerId="AD" clId="Web-{75068537-8D63-4F9E-8930-2ECB0F16BE4D}" dt="2022-02-17T11:03:31.101" v="134"/>
          <ac:spMkLst>
            <pc:docMk/>
            <pc:sldMk cId="3879346322" sldId="256"/>
            <ac:spMk id="13" creationId="{7748BD8C-4984-4138-94CA-2DC5F39DC379}"/>
          </ac:spMkLst>
        </pc:spChg>
        <pc:picChg chg="add del">
          <ac:chgData name="Marzena  Kłyż" userId="S::m.klyz@sp.laszczow.pl::46a09834-9c8e-4776-a33f-c6a49fa77dfb" providerId="AD" clId="Web-{75068537-8D63-4F9E-8930-2ECB0F16BE4D}" dt="2022-02-17T11:03:31.101" v="134"/>
          <ac:picMkLst>
            <pc:docMk/>
            <pc:sldMk cId="3879346322" sldId="256"/>
            <ac:picMk id="5" creationId="{86905201-8384-43F7-8836-9B8EB2B680D0}"/>
          </ac:picMkLst>
        </pc:picChg>
      </pc:sldChg>
      <pc:sldChg chg="modSp new">
        <pc:chgData name="Marzena  Kłyż" userId="S::m.klyz@sp.laszczow.pl::46a09834-9c8e-4776-a33f-c6a49fa77dfb" providerId="AD" clId="Web-{75068537-8D63-4F9E-8930-2ECB0F16BE4D}" dt="2022-02-17T11:10:07.704" v="137" actId="20577"/>
        <pc:sldMkLst>
          <pc:docMk/>
          <pc:sldMk cId="122014620" sldId="257"/>
        </pc:sldMkLst>
        <pc:spChg chg="mod">
          <ac:chgData name="Marzena  Kłyż" userId="S::m.klyz@sp.laszczow.pl::46a09834-9c8e-4776-a33f-c6a49fa77dfb" providerId="AD" clId="Web-{75068537-8D63-4F9E-8930-2ECB0F16BE4D}" dt="2022-02-17T11:10:07.704" v="137" actId="20577"/>
          <ac:spMkLst>
            <pc:docMk/>
            <pc:sldMk cId="122014620" sldId="257"/>
            <ac:spMk id="3" creationId="{7E0FAFA9-50FC-45FC-9E70-0DE050DDDD0A}"/>
          </ac:spMkLst>
        </pc:spChg>
      </pc:sldChg>
      <pc:sldChg chg="new">
        <pc:chgData name="Marzena  Kłyż" userId="S::m.klyz@sp.laszczow.pl::46a09834-9c8e-4776-a33f-c6a49fa77dfb" providerId="AD" clId="Web-{75068537-8D63-4F9E-8930-2ECB0F16BE4D}" dt="2022-02-17T11:10:08.361" v="138"/>
        <pc:sldMkLst>
          <pc:docMk/>
          <pc:sldMk cId="3832581613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6C63D40-B96D-407C-9E50-8D38D1415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184440-0F63-4BF4-A3EF-487D2EB80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B8EA-2925-430A-9E50-872C8CE3B7F9}" type="datetime1">
              <a:rPr lang="pl-PL" smtClean="0"/>
              <a:t>28.02.2022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D882D9-4D04-433B-A931-8023A62A12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EFADF7-1118-4B26-92C8-C3F330BBB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642E-D8A0-443C-A478-13AF094CF9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66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0E53-B54F-4E52-91C0-702395F23EC4}" type="datetime1">
              <a:rPr lang="pl-PL" smtClean="0"/>
              <a:pPr/>
              <a:t>28.02.2022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716FC-63DA-4729-AE92-D46C8F619554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835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716FC-63DA-4729-AE92-D46C8F61955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upa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w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w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 dirty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66165-9E55-4882-95ED-65F856FBAC34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A97ECC-7DF2-433B-BE36-52BA523CCB42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F30F1-CFC9-4D47-BDF9-B7785242368A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BACBB4-D7F7-4738-B6BE-CDCDBCB6732A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1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8ED5FD03-143D-47AC-9FF3-80360CDC958A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pl-PL" noProof="0"/>
          </a:p>
        </p:txBody>
      </p:sp>
      <p:grpSp>
        <p:nvGrpSpPr>
          <p:cNvPr id="8" name="Grupa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w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w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F36F77-EA9F-4DA9-ACF8-3C89D2AB6BC2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4EE0C-BFEA-4A1E-8F4E-A45121BAD65E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83244-6821-4D88-BBE3-EC6FD0BFCE7A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215D7-5755-4CCA-A43E-9E390046925D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48E4E-E8AC-4E45-A398-5874C5B99DE8}" type="datetime1">
              <a:rPr lang="pl-PL" noProof="0" smtClean="0"/>
              <a:t>28.02.2022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grpSp>
        <p:nvGrpSpPr>
          <p:cNvPr id="9" name="Grupa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w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w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4FC73B-BC5E-4DCD-B209-FD2078CFA520}" type="datetime1">
              <a:rPr lang="pl-PL" noProof="0" smtClean="0"/>
              <a:t>28.02.2022</a:t>
            </a:fld>
            <a:endParaRPr lang="pl-PL" noProof="0"/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w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w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652E0BC5-64C8-4785-87F7-9C10A6308854}" type="datetime1">
              <a:rPr lang="pl-PL" noProof="0" smtClean="0"/>
              <a:pPr/>
              <a:t>28.02.2022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pl-PL" noProof="0"/>
          </a:p>
        </p:txBody>
      </p:sp>
      <p:grpSp>
        <p:nvGrpSpPr>
          <p:cNvPr id="7" name="Grupa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w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w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%C5%82adys%C5%82aw_Liniarsk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Jan_Tabortowski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%C5%81ukasz_Ciepli%C5%84sk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Anatol_Radziwonik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enryk_Fla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Wac%C5%82aw_Lipi%C5%84ski_(polski_historyk_i_oficer)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dzis%C5%82aw_Bro%C5%84ski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tanis%C5%82aw_Kasznica_(komendant_NSZ)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pl.wikipedia.org/wiki/Hieronim_Dekutowsk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%C5%82adys%C5%82aw_%C5%81ukasiu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Mieczys%C5%82aw_Dziemieszkiewicz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ntoni_%C5%BBubry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Zdzis%C5%82aw_Badocha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Franciszek_Jerzy_Jaskulsk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Tadeusz_Zieli%C5%84ski_(partyzant)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ncenty_Kwieci%C5%84ski_(1916%E2%80%931984)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Danuta_Siedzik%C3%B3wna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Feliks_Selmanowicz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J%C3%B3zef_Franczak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stmag.org/Bohaterowie-Wykleci-recenzja-gry-karcianej-880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IXEi9TiS4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dziemiezbrojne.ipn.gov.pl/zol/teksty-historyczne/91560,ZOLNIERZE-WYKLECI-Ostatnie-Polskie-Powstanie.html" TargetMode="External"/><Relationship Id="rId2" Type="http://schemas.openxmlformats.org/officeDocument/2006/relationships/hyperlink" Target="https://pl.wikipedia.org/wiki/%C5%BBo%C5%82nierze_wykl%C4%99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rsed_soldier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arian_Bernacia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Zygmunt_Szendzielarz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%C3%B3zef_Kura%C5%9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Stanis%C5%82aw_Sojczy%C5%84ski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told_Pileck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pl.wikipedia.org/wiki/August_Emil_Fieldorf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3850" y="1002062"/>
            <a:ext cx="9966960" cy="2974357"/>
          </a:xfrm>
        </p:spPr>
        <p:txBody>
          <a:bodyPr rtlCol="0"/>
          <a:lstStyle/>
          <a:p>
            <a:pPr algn="ctr"/>
            <a:r>
              <a:rPr lang="pl-PL" sz="6000" dirty="0">
                <a:latin typeface="Arial"/>
                <a:cs typeface="Times New Roman"/>
              </a:rPr>
              <a:t>Żołnierze wyklęci</a:t>
            </a:r>
            <a:br>
              <a:rPr lang="pl-PL" sz="6000" dirty="0">
                <a:latin typeface="Arial"/>
                <a:cs typeface="Times New Roman"/>
              </a:rPr>
            </a:br>
            <a:r>
              <a:rPr lang="pl-PL" sz="6000" dirty="0">
                <a:latin typeface="Arial"/>
                <a:cs typeface="Times New Roman"/>
              </a:rPr>
              <a:t> </a:t>
            </a:r>
            <a:r>
              <a:rPr lang="pl-PL" sz="4000" dirty="0">
                <a:latin typeface="Arial"/>
                <a:cs typeface="Times New Roman"/>
              </a:rPr>
              <a:t>-</a:t>
            </a:r>
            <a:r>
              <a:rPr lang="pl-PL" sz="6000" dirty="0">
                <a:latin typeface="Arial"/>
                <a:cs typeface="Times New Roman"/>
              </a:rPr>
              <a:t> </a:t>
            </a:r>
            <a:r>
              <a:rPr lang="pl-PL" sz="4800" dirty="0">
                <a:latin typeface="Arial"/>
                <a:cs typeface="Times New Roman"/>
              </a:rPr>
              <a:t>Zapomniani Bohaterowie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0634" y="5409217"/>
            <a:ext cx="8496389" cy="1069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dirty="0">
                <a:latin typeface="Times New Roman"/>
                <a:cs typeface="Times New Roman"/>
              </a:rPr>
              <a:t>Prezentacja przygotowana przez Bibliotekę Publicznej </a:t>
            </a:r>
            <a:br>
              <a:rPr lang="pl-PL" dirty="0">
                <a:latin typeface="Times New Roman"/>
                <a:cs typeface="Times New Roman"/>
              </a:rPr>
            </a:br>
            <a:r>
              <a:rPr lang="pl-PL" dirty="0">
                <a:latin typeface="Times New Roman"/>
                <a:cs typeface="Times New Roman"/>
              </a:rPr>
              <a:t>Szkoły Podstawowej im. Gen. Władysława Sikorskiego w Łaszczowie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undur wojskowy&#10;&#10;Opis wygenerowany automatycznie">
            <a:extLst>
              <a:ext uri="{FF2B5EF4-FFF2-40B4-BE49-F238E27FC236}">
                <a16:creationId xmlns:a16="http://schemas.microsoft.com/office/drawing/2014/main" id="{E4EAE4A6-AB85-4882-BB0F-7020A00AD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648" y="1559537"/>
            <a:ext cx="2264799" cy="3392436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53AF968-4F99-4356-AA26-58B3956B441E}"/>
              </a:ext>
            </a:extLst>
          </p:cNvPr>
          <p:cNvSpPr txBox="1"/>
          <p:nvPr/>
        </p:nvSpPr>
        <p:spPr>
          <a:xfrm>
            <a:off x="1111045" y="5203723"/>
            <a:ext cx="40091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Władysław Liniarski"/>
              </a:rPr>
              <a:t>Władysław Liniarski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„Mścisław”</a:t>
            </a:r>
          </a:p>
        </p:txBody>
      </p:sp>
      <p:pic>
        <p:nvPicPr>
          <p:cNvPr id="6" name="Obraz 6" descr="Obraz zawierający tekst, odzież, pozujący&#10;&#10;Opis wygenerowany automatycznie">
            <a:extLst>
              <a:ext uri="{FF2B5EF4-FFF2-40B4-BE49-F238E27FC236}">
                <a16:creationId xmlns:a16="http://schemas.microsoft.com/office/drawing/2014/main" id="{2E4450D2-F291-412B-A4D9-21FD6762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90" y="1554572"/>
            <a:ext cx="2253737" cy="322037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3EF9823-EF6A-4E9E-96F1-27B01530CCC6}"/>
              </a:ext>
            </a:extLst>
          </p:cNvPr>
          <p:cNvSpPr txBox="1"/>
          <p:nvPr/>
        </p:nvSpPr>
        <p:spPr>
          <a:xfrm>
            <a:off x="6703142" y="5252884"/>
            <a:ext cx="35789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Jan Tabortowski"/>
              </a:rPr>
              <a:t>Jan Tabortowski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„Bruzda”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F634508-5CAB-47EA-946F-02BB5F3A1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98937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DAFB6223-6C80-47ED-92E2-5ED6AF1A9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686" y="1577974"/>
            <a:ext cx="2358819" cy="3318694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4B9DE2A-F0A1-4894-B19A-744BFBB3B16B}"/>
              </a:ext>
            </a:extLst>
          </p:cNvPr>
          <p:cNvSpPr txBox="1"/>
          <p:nvPr/>
        </p:nvSpPr>
        <p:spPr>
          <a:xfrm>
            <a:off x="1528916" y="5498690"/>
            <a:ext cx="34068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Łukasz Ciepliński"/>
              </a:rPr>
              <a:t>Łukasz Ciepliński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„Ludwik”</a:t>
            </a:r>
          </a:p>
        </p:txBody>
      </p:sp>
      <p:pic>
        <p:nvPicPr>
          <p:cNvPr id="6" name="Obraz 6" descr="Obraz zawierający osoba, zewnętrzne, stare, pozujący&#10;&#10;Opis wygenerowany automatycznie">
            <a:extLst>
              <a:ext uri="{FF2B5EF4-FFF2-40B4-BE49-F238E27FC236}">
                <a16:creationId xmlns:a16="http://schemas.microsoft.com/office/drawing/2014/main" id="{43C99F11-F546-4A87-A365-40FEEE8C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804" y="1579154"/>
            <a:ext cx="2135135" cy="330640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F4D3699-59F6-4E11-8F39-0E540BB5B129}"/>
              </a:ext>
            </a:extLst>
          </p:cNvPr>
          <p:cNvSpPr txBox="1"/>
          <p:nvPr/>
        </p:nvSpPr>
        <p:spPr>
          <a:xfrm>
            <a:off x="7219335" y="5498689"/>
            <a:ext cx="34068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Anatol Radziwonik"/>
              </a:rPr>
              <a:t>Anatol Radziwonik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„Olech”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371E642-F51E-4694-9703-7CC5D67D2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1001661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mężczyzna, osoba, ściana, wewnątrz&#10;&#10;Opis wygenerowany automatycznie">
            <a:extLst>
              <a:ext uri="{FF2B5EF4-FFF2-40B4-BE49-F238E27FC236}">
                <a16:creationId xmlns:a16="http://schemas.microsoft.com/office/drawing/2014/main" id="{DA1FA1EC-D81A-4396-B0E5-C6AFD232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792" y="1356747"/>
            <a:ext cx="2727221" cy="3552208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2E7595-C5EC-4B3B-B5D2-F95576D87645}"/>
              </a:ext>
            </a:extLst>
          </p:cNvPr>
          <p:cNvSpPr txBox="1"/>
          <p:nvPr/>
        </p:nvSpPr>
        <p:spPr>
          <a:xfrm>
            <a:off x="1025012" y="5351207"/>
            <a:ext cx="37755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Henryk Flame"/>
              </a:rPr>
              <a:t>Henryk Flame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„Grot”, „Bartek”</a:t>
            </a:r>
          </a:p>
        </p:txBody>
      </p:sp>
      <p:pic>
        <p:nvPicPr>
          <p:cNvPr id="6" name="Obraz 6" descr="Obraz zawierający tekst, ściana, osoba, mężczyzna&#10;&#10;Opis wygenerowany automatycznie">
            <a:extLst>
              <a:ext uri="{FF2B5EF4-FFF2-40B4-BE49-F238E27FC236}">
                <a16:creationId xmlns:a16="http://schemas.microsoft.com/office/drawing/2014/main" id="{7866DAB3-8076-4EC2-ABED-9831D905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890" y="1357926"/>
            <a:ext cx="2363121" cy="353991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51D886B-7479-46A2-8BB4-219D2F562268}"/>
              </a:ext>
            </a:extLst>
          </p:cNvPr>
          <p:cNvSpPr txBox="1"/>
          <p:nvPr/>
        </p:nvSpPr>
        <p:spPr>
          <a:xfrm>
            <a:off x="6260691" y="5351207"/>
            <a:ext cx="37755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Wacław Lipiński (polski historyk i oficer)"/>
              </a:rPr>
              <a:t>Wacław Lipiński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„Aleksander”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5E7C44E-D148-40BE-BCF4-03C60EB28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919" y="7804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zewnętrzne, niebo, pozujący&#10;&#10;Opis wygenerowany automatycznie">
            <a:extLst>
              <a:ext uri="{FF2B5EF4-FFF2-40B4-BE49-F238E27FC236}">
                <a16:creationId xmlns:a16="http://schemas.microsoft.com/office/drawing/2014/main" id="{488C380C-77F6-4FA2-8149-6B875DA3F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137" y="1753264"/>
            <a:ext cx="3945499" cy="2599402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9BCC38-11C8-4DD3-AF04-AD2252E71042}"/>
              </a:ext>
            </a:extLst>
          </p:cNvPr>
          <p:cNvSpPr txBox="1"/>
          <p:nvPr/>
        </p:nvSpPr>
        <p:spPr>
          <a:xfrm>
            <a:off x="1627239" y="5572432"/>
            <a:ext cx="391078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dirty="0">
                <a:solidFill>
                  <a:srgbClr val="202122"/>
                </a:solidFill>
                <a:latin typeface="Arial"/>
                <a:ea typeface="Arial"/>
                <a:cs typeface="Arial"/>
              </a:rPr>
              <a:t>i </a:t>
            </a:r>
            <a:r>
              <a:rPr lang="pl-PL" sz="2000" dirty="0">
                <a:solidFill>
                  <a:srgbClr val="0645AD"/>
                </a:solidFill>
                <a:latin typeface="Arial"/>
                <a:ea typeface="Arial"/>
                <a:cs typeface="Arial"/>
                <a:hlinkClick r:id="rId3" tooltip="Zdzisław Broński"/>
              </a:rPr>
              <a:t>Zdzisław Broński</a:t>
            </a:r>
            <a:r>
              <a:rPr lang="pl-PL" sz="2000" dirty="0">
                <a:solidFill>
                  <a:srgbClr val="202122"/>
                </a:solidFill>
                <a:latin typeface="Arial"/>
                <a:ea typeface="Arial"/>
                <a:cs typeface="Arial"/>
              </a:rPr>
              <a:t> – „Uskok”</a:t>
            </a:r>
            <a:endParaRPr lang="en-US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2150DC-243E-4761-A311-6C817B664525}"/>
              </a:ext>
            </a:extLst>
          </p:cNvPr>
          <p:cNvSpPr txBox="1"/>
          <p:nvPr/>
        </p:nvSpPr>
        <p:spPr>
          <a:xfrm>
            <a:off x="1270820" y="4761270"/>
            <a:ext cx="4513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4" tooltip="Hieronim Dekutowski"/>
              </a:rPr>
              <a:t>Hieronim Dekutowski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Zapora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 </a:t>
            </a:r>
            <a:b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(po 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lewej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) </a:t>
            </a:r>
            <a:endParaRPr lang="en-US" sz="2000" dirty="0"/>
          </a:p>
        </p:txBody>
      </p:sp>
      <p:pic>
        <p:nvPicPr>
          <p:cNvPr id="7" name="Obraz 7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933D3911-8A1A-40AC-AE8F-4C0145033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668" y="1789163"/>
            <a:ext cx="4080694" cy="256683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5A291C1-EF3F-4545-984D-7155A97E586A}"/>
              </a:ext>
            </a:extLst>
          </p:cNvPr>
          <p:cNvSpPr txBox="1"/>
          <p:nvPr/>
        </p:nvSpPr>
        <p:spPr>
          <a:xfrm>
            <a:off x="6813755" y="4761271"/>
            <a:ext cx="40336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6" tooltip="Stanisław Kasznica (komendant NSZ)"/>
              </a:rPr>
              <a:t>Stanisław Kasznica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Wąsowski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  <a:endParaRPr lang="en-US" sz="2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221F350-69B9-4F54-9E16-93BA6AB74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726" y="87875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0518F085-EB60-4CCC-B923-07F83C19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535" y="1516522"/>
            <a:ext cx="2596023" cy="3294113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54789C-FE12-4E6A-955C-2A86CB23C433}"/>
              </a:ext>
            </a:extLst>
          </p:cNvPr>
          <p:cNvSpPr txBox="1"/>
          <p:nvPr/>
        </p:nvSpPr>
        <p:spPr>
          <a:xfrm>
            <a:off x="1676400" y="5240594"/>
            <a:ext cx="33454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Władysław Łukasiuk"/>
              </a:rPr>
              <a:t>Władysław Łukasiuk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Młot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6" name="Obraz 6" descr="Obraz zawierający tekst, zewnętrzne, osoba, pozujący&#10;&#10;Opis wygenerowany automatycznie">
            <a:extLst>
              <a:ext uri="{FF2B5EF4-FFF2-40B4-BE49-F238E27FC236}">
                <a16:creationId xmlns:a16="http://schemas.microsoft.com/office/drawing/2014/main" id="{7E67626A-6CE4-4A0C-BF20-CC2BC431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702" y="1517702"/>
            <a:ext cx="2297368" cy="32818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067DBB5-BC7A-4700-956D-8A581E60A2C6}"/>
              </a:ext>
            </a:extLst>
          </p:cNvPr>
          <p:cNvSpPr txBox="1"/>
          <p:nvPr/>
        </p:nvSpPr>
        <p:spPr>
          <a:xfrm>
            <a:off x="6346723" y="5240594"/>
            <a:ext cx="45990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Mieczysław Dziemieszkiewicz"/>
              </a:rPr>
              <a:t>Mieczysław Dziemieszkiewicz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Rój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805311E-21B9-4C99-82D1-C80A56C1C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645242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0F15F6EC-1A11-4178-B9B3-7248C6D3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495" y="1657860"/>
            <a:ext cx="2602782" cy="3257242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7E64E27-BF98-4F18-BA06-2F3E06CDD72B}"/>
              </a:ext>
            </a:extLst>
          </p:cNvPr>
          <p:cNvSpPr txBox="1"/>
          <p:nvPr/>
        </p:nvSpPr>
        <p:spPr>
          <a:xfrm>
            <a:off x="1651820" y="5424949"/>
            <a:ext cx="34437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Antoni Żubryd"/>
              </a:rPr>
              <a:t>Antoni Żubryd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„Zuch”</a:t>
            </a:r>
          </a:p>
        </p:txBody>
      </p:sp>
      <p:pic>
        <p:nvPicPr>
          <p:cNvPr id="6" name="Obraz 6" descr="Obraz zawierający tekst, osoba, zewnętrzne, muzyka&#10;&#10;Opis wygenerowany automatycznie">
            <a:extLst>
              <a:ext uri="{FF2B5EF4-FFF2-40B4-BE49-F238E27FC236}">
                <a16:creationId xmlns:a16="http://schemas.microsoft.com/office/drawing/2014/main" id="{E0B41027-335C-4594-BDF9-1529EE60D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578" y="1591443"/>
            <a:ext cx="2172005" cy="33555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7E743B7-609A-4D36-850B-FE245E5B1B25}"/>
              </a:ext>
            </a:extLst>
          </p:cNvPr>
          <p:cNvSpPr txBox="1"/>
          <p:nvPr/>
        </p:nvSpPr>
        <p:spPr>
          <a:xfrm>
            <a:off x="6346723" y="5424949"/>
            <a:ext cx="39476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Zdzisław Badocha"/>
              </a:rPr>
              <a:t>Zdzisław Badocha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Żelazny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76BB4E6-1849-4573-81AF-86F865EC4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23" y="82959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undur wojskowy, osoba, mężczyzna&#10;&#10;Opis wygenerowany automatycznie">
            <a:extLst>
              <a:ext uri="{FF2B5EF4-FFF2-40B4-BE49-F238E27FC236}">
                <a16:creationId xmlns:a16="http://schemas.microsoft.com/office/drawing/2014/main" id="{1AC68EF6-F270-42CF-9128-5F4E66336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533" y="1719311"/>
            <a:ext cx="2376641" cy="3429307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4769348-866D-486B-B8E6-E03D046F0504}"/>
              </a:ext>
            </a:extLst>
          </p:cNvPr>
          <p:cNvSpPr txBox="1"/>
          <p:nvPr/>
        </p:nvSpPr>
        <p:spPr>
          <a:xfrm>
            <a:off x="1197077" y="5584723"/>
            <a:ext cx="425490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Franciszek Jerzy Jaskulski"/>
              </a:rPr>
              <a:t>Franciszek Jaskulski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Zagończyk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6" name="Obraz 6" descr="Obraz zawierający tekst, osoba, mundur wojskowy&#10;&#10;Opis wygenerowany automatycznie">
            <a:extLst>
              <a:ext uri="{FF2B5EF4-FFF2-40B4-BE49-F238E27FC236}">
                <a16:creationId xmlns:a16="http://schemas.microsoft.com/office/drawing/2014/main" id="{614807D2-DFF3-44E7-9AA4-D87BBB14E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625" y="1714345"/>
            <a:ext cx="2613844" cy="341701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0CDA688-36B6-4FE4-986D-7EAB6A8FB8B5}"/>
              </a:ext>
            </a:extLst>
          </p:cNvPr>
          <p:cNvSpPr txBox="1"/>
          <p:nvPr/>
        </p:nvSpPr>
        <p:spPr>
          <a:xfrm>
            <a:off x="7059561" y="5584723"/>
            <a:ext cx="344374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Tadeusz Zieliński (partyzant)"/>
              </a:rPr>
              <a:t>Tadeusz Zieliński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Igła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5B69D80-5525-406F-B19C-765F6F122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726" y="9279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mężczyzna, kostium, pozujący&#10;&#10;Opis wygenerowany automatycznie">
            <a:extLst>
              <a:ext uri="{FF2B5EF4-FFF2-40B4-BE49-F238E27FC236}">
                <a16:creationId xmlns:a16="http://schemas.microsoft.com/office/drawing/2014/main" id="{35CA0A44-DFDE-4845-B9C0-FB3D851CF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352" y="1584118"/>
            <a:ext cx="2595101" cy="3699694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3E81A79-E5A4-4132-A1C3-5145B4463D1D}"/>
              </a:ext>
            </a:extLst>
          </p:cNvPr>
          <p:cNvSpPr txBox="1"/>
          <p:nvPr/>
        </p:nvSpPr>
        <p:spPr>
          <a:xfrm>
            <a:off x="1184787" y="5584722"/>
            <a:ext cx="35543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Wincenty Kwieciński (1916–1984)"/>
              </a:rPr>
              <a:t>Wincenty Kwieciński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Głóg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6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DBAE142-4273-4183-9412-4F803BBD3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005" y="1584576"/>
            <a:ext cx="2849763" cy="37072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095D828-1264-451B-B1C5-24B150403636}"/>
              </a:ext>
            </a:extLst>
          </p:cNvPr>
          <p:cNvSpPr txBox="1"/>
          <p:nvPr/>
        </p:nvSpPr>
        <p:spPr>
          <a:xfrm>
            <a:off x="6838335" y="5584723"/>
            <a:ext cx="37387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Danuta Siedzikówna"/>
              </a:rPr>
              <a:t>Danuta Siedzikówna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„Inka”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B9ECE71-7C01-4B64-92AB-81B69C0B6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952" y="78043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pozujący, stare&#10;&#10;Opis wygenerowany automatycznie">
            <a:extLst>
              <a:ext uri="{FF2B5EF4-FFF2-40B4-BE49-F238E27FC236}">
                <a16:creationId xmlns:a16="http://schemas.microsoft.com/office/drawing/2014/main" id="{20BDDD14-E143-4D4B-B3F9-BBED14ADF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006" y="1559538"/>
            <a:ext cx="2391696" cy="3466178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D2DF30-9E38-430A-B45D-32C45CCD9BA6}"/>
              </a:ext>
            </a:extLst>
          </p:cNvPr>
          <p:cNvSpPr txBox="1"/>
          <p:nvPr/>
        </p:nvSpPr>
        <p:spPr>
          <a:xfrm>
            <a:off x="938981" y="5314335"/>
            <a:ext cx="42180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Feliks Selmanowicz"/>
              </a:rPr>
              <a:t>Feliks Selmanowicz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Zagończyk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6" name="Obraz 6" descr="Obraz zawierający tekst, stare, osoba, mundur wojskowy&#10;&#10;Opis wygenerowany automatycznie">
            <a:extLst>
              <a:ext uri="{FF2B5EF4-FFF2-40B4-BE49-F238E27FC236}">
                <a16:creationId xmlns:a16="http://schemas.microsoft.com/office/drawing/2014/main" id="{E5B24252-F76E-43DF-8413-9A2D349D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38" y="1554573"/>
            <a:ext cx="2762556" cy="345388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7BDD505-E735-4454-98EA-F66369FD91D0}"/>
              </a:ext>
            </a:extLst>
          </p:cNvPr>
          <p:cNvSpPr txBox="1"/>
          <p:nvPr/>
        </p:nvSpPr>
        <p:spPr>
          <a:xfrm>
            <a:off x="6715433" y="5314335"/>
            <a:ext cx="34068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Józef Franczak"/>
              </a:rPr>
              <a:t>Józef Franczak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„Lalek”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D9B784E-4129-417F-8C77-7067DAEE9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662" y="9279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27B1C-FDA7-4434-A772-9740677E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Times New Roman"/>
                <a:cs typeface="Times New Roman"/>
              </a:rPr>
              <a:t>Siła propagandy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77A4D-6368-4C23-A397-0585E123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937" y="1908496"/>
            <a:ext cx="10271310" cy="373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Times New Roman"/>
                <a:cs typeface="Times New Roman"/>
              </a:rPr>
              <a:t>Fizyczna eksterminacja żołnierzy antykomunistycznego podziemia nie wystarczyła komunistom. Wiedzieli bowiem, że ofiara ich życia może w przyszłości zrodzić mit, z którego nowe pokolenia Polaków będą czerpały siłę do walki z komuną. I właśnie dlatego ciała zgładzonych partyzantów grzebano potajemnie, by nie został po nich nawet krzyż na mogile, a propaganda przedstawiała ich jako pospolitych bandytów i patologicznych morderców. Jednak mimo tego, wielu dowódców antykomunistycznego podziemia pozostało na zawsze legendą polskiego oporu przeciwko systemowi komunistycznemu.</a:t>
            </a:r>
            <a:endParaRPr lang="pl-PL" dirty="0"/>
          </a:p>
          <a:p>
            <a:pPr>
              <a:buClr>
                <a:srgbClr val="9E3611"/>
              </a:buClr>
            </a:pPr>
            <a:endParaRPr lang="pl-PL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58C846D-2E7C-4CAE-8474-6CE959E0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44" y="4995543"/>
            <a:ext cx="2608006" cy="18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0FAFA9-50FC-45FC-9E70-0DE050DD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4644"/>
            <a:ext cx="10058400" cy="5507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i="1" dirty="0">
                <a:latin typeface="Times New Roman"/>
                <a:cs typeface="Times New Roman"/>
              </a:rPr>
              <a:t>Walka beznadziejna, walka o sprawę z góry przegraną, bynajmniej nie jest poczynaniem bez sensu. […] Wartość walki tkwi nie </a:t>
            </a:r>
            <a:br>
              <a:rPr lang="pl-PL" sz="2800" i="1" dirty="0">
                <a:latin typeface="Times New Roman"/>
                <a:cs typeface="Times New Roman"/>
              </a:rPr>
            </a:br>
            <a:r>
              <a:rPr lang="pl-PL" sz="2800" i="1" dirty="0">
                <a:latin typeface="Times New Roman"/>
                <a:cs typeface="Times New Roman"/>
              </a:rPr>
              <a:t>w szansach zwycięstwa sprawy, w imię której się ją podjęło, ale </a:t>
            </a:r>
            <a:br>
              <a:rPr lang="pl-PL" sz="2800" i="1" dirty="0">
                <a:latin typeface="Times New Roman"/>
                <a:cs typeface="Times New Roman"/>
              </a:rPr>
            </a:br>
            <a:r>
              <a:rPr lang="pl-PL" sz="2800" i="1" dirty="0">
                <a:latin typeface="Times New Roman"/>
                <a:cs typeface="Times New Roman"/>
              </a:rPr>
              <a:t>w wielkości tej sprawy.</a:t>
            </a:r>
            <a:endParaRPr lang="pl-PL" sz="2800" dirty="0"/>
          </a:p>
          <a:p>
            <a:pPr marL="0" indent="0">
              <a:buNone/>
            </a:pPr>
            <a:endParaRPr lang="pl-PL"/>
          </a:p>
          <a:p>
            <a:pPr marL="0" indent="0" algn="r">
              <a:buNone/>
            </a:pPr>
            <a:r>
              <a:rPr lang="pl-PL" sz="2400" b="1" i="1" dirty="0">
                <a:latin typeface="Times New Roman"/>
                <a:cs typeface="Times New Roman"/>
              </a:rPr>
              <a:t>prof. Henryk </a:t>
            </a:r>
            <a:r>
              <a:rPr lang="pl-PL" sz="2400" b="1" i="1" dirty="0" err="1">
                <a:latin typeface="Times New Roman"/>
                <a:cs typeface="Times New Roman"/>
              </a:rPr>
              <a:t>Elzenberg</a:t>
            </a:r>
            <a:r>
              <a:rPr lang="pl-PL" sz="3200" dirty="0">
                <a:latin typeface="Times New Roman"/>
                <a:cs typeface="Times New Roman"/>
              </a:rPr>
              <a:t> </a:t>
            </a:r>
            <a:endParaRPr lang="pl-PL"/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96D8A4C7-B606-4566-88AA-38479BBA9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28917" y="2953649"/>
            <a:ext cx="5225847" cy="32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8654B-ADA1-4885-AB46-FA0711EF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latin typeface="Times New Roman"/>
                <a:cs typeface="Times New Roman"/>
              </a:rPr>
              <a:t>Prawda po latach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E32927-F968-4277-88A8-D281FB93F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800" dirty="0">
                <a:latin typeface="Times New Roman"/>
                <a:cs typeface="Times New Roman"/>
              </a:rPr>
              <a:t>Dopiero po 1989 r. powoli zaczęła przebijać się do opinii publicznej prawda o bohaterach ostatniego Narodowego Powstania. Jednak nawet w wolnej Polsce potrzeba było ponad 20 lat, by mogli zostać upamiętnieni tak, jak na to zasłużyli – świętem państwowym ku ich czci - Narodowym Dniem Pamięci „Żołnierzy Wyklętych”. Zaiste piękny to, choć spóźniony gest, niemniej bardzo potrzebny, kiedy nawet jeszcze dziś trudno jest przebić się z wiedzą o Nich do nowych pokoleń. A przecież jesteśmy to winni ludziom, którzy decydując się na walkę zbrojną, odrzucili możliwość egzystencji pod rządami kolaborantów. Tym, którzy broniąc naszej niepodległości, tradycji i wiary, do komunistów po prostu strzelali.</a:t>
            </a:r>
            <a:endParaRPr lang="pl-PL"/>
          </a:p>
          <a:p>
            <a:pPr>
              <a:buClr>
                <a:srgbClr val="9E3611"/>
              </a:buCl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610ED-945F-4BD5-AA49-E46CB5FA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48" y="484632"/>
            <a:ext cx="10708341" cy="1631755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latin typeface="Times New Roman"/>
                <a:cs typeface="Times New Roman"/>
              </a:rPr>
              <a:t>Koncert</a:t>
            </a:r>
            <a:br>
              <a:rPr lang="pl-PL" sz="4400" dirty="0">
                <a:latin typeface="Times New Roman"/>
                <a:cs typeface="Times New Roman"/>
              </a:rPr>
            </a:br>
            <a:r>
              <a:rPr lang="pl-PL" sz="4400" dirty="0">
                <a:latin typeface="Times New Roman"/>
                <a:cs typeface="Times New Roman"/>
              </a:rPr>
              <a:t>Pamięci Żołnierzom Wyklętym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116F6-A47C-4CB8-9F1D-AB3EE8080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dirty="0">
              <a:latin typeface="Times New Roman"/>
              <a:cs typeface="Times New Roman"/>
            </a:endParaRPr>
          </a:p>
        </p:txBody>
      </p:sp>
      <p:pic>
        <p:nvPicPr>
          <p:cNvPr id="6" name="Multimedia online 5" title="Pamięci Żołnierzom wyklętym">
            <a:hlinkClick r:id="" action="ppaction://media"/>
            <a:extLst>
              <a:ext uri="{FF2B5EF4-FFF2-40B4-BE49-F238E27FC236}">
                <a16:creationId xmlns:a16="http://schemas.microsoft.com/office/drawing/2014/main" id="{B54E945B-3708-4E6E-8F3A-79947FDD6F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08565" y="2065847"/>
            <a:ext cx="4602966" cy="347637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A6BE470-0984-478A-9C09-76B80003BDC4}"/>
              </a:ext>
            </a:extLst>
          </p:cNvPr>
          <p:cNvSpPr txBox="1"/>
          <p:nvPr/>
        </p:nvSpPr>
        <p:spPr>
          <a:xfrm>
            <a:off x="631724" y="5719916"/>
            <a:ext cx="1060900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mtClean="0"/>
              <a:t>1</a:t>
            </a:r>
            <a:r>
              <a:rPr lang="pl-PL" smtClean="0"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marca 2020 r. </a:t>
            </a:r>
            <a:r>
              <a:rPr lang="pl-PL" dirty="0" smtClean="0">
                <a:ea typeface="+mn-lt"/>
                <a:cs typeface="+mn-lt"/>
              </a:rPr>
              <a:t> Narodowy </a:t>
            </a:r>
            <a:r>
              <a:rPr lang="pl-PL" dirty="0">
                <a:ea typeface="+mn-lt"/>
                <a:cs typeface="+mn-lt"/>
              </a:rPr>
              <a:t>Dzień Pamięci Żołnierzy Wyklętych. </a:t>
            </a:r>
            <a:r>
              <a:rPr lang="pl-PL" dirty="0" smtClean="0">
                <a:ea typeface="+mn-lt"/>
                <a:cs typeface="+mn-lt"/>
              </a:rPr>
              <a:t/>
            </a:r>
            <a:br>
              <a:rPr lang="pl-PL" dirty="0" smtClean="0">
                <a:ea typeface="+mn-lt"/>
                <a:cs typeface="+mn-lt"/>
              </a:rPr>
            </a:br>
            <a:r>
              <a:rPr lang="pl-PL" dirty="0" smtClean="0">
                <a:ea typeface="+mn-lt"/>
                <a:cs typeface="+mn-lt"/>
              </a:rPr>
              <a:t>Montaż </a:t>
            </a:r>
            <a:r>
              <a:rPr lang="pl-PL" dirty="0">
                <a:ea typeface="+mn-lt"/>
                <a:cs typeface="+mn-lt"/>
              </a:rPr>
              <a:t>słowno-muzyczny przygotowany przez uczniów </a:t>
            </a:r>
            <a:r>
              <a:rPr lang="pl-PL" dirty="0" smtClean="0">
                <a:ea typeface="+mn-lt"/>
                <a:cs typeface="+mn-lt"/>
              </a:rPr>
              <a:t>Publicznej Szkoły Podstawowej w Łaszczowie </a:t>
            </a:r>
            <a:r>
              <a:rPr lang="pl-PL" dirty="0">
                <a:ea typeface="+mn-lt"/>
                <a:cs typeface="+mn-lt"/>
              </a:rPr>
              <a:t>w Kościele parafialnym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97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19A2C7-7802-43F3-B5D4-7BD2976CC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67796"/>
            <a:ext cx="10451690" cy="53044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3200" b="1" dirty="0">
                <a:latin typeface="Times New Roman"/>
                <a:cs typeface="Times New Roman"/>
              </a:rPr>
              <a:t>W prezentacji zostały wykorzystane materiały </a:t>
            </a:r>
            <a:br>
              <a:rPr lang="pl-PL" sz="3200" b="1" dirty="0">
                <a:latin typeface="Times New Roman"/>
                <a:cs typeface="Times New Roman"/>
              </a:rPr>
            </a:br>
            <a:r>
              <a:rPr lang="pl-PL" sz="3200" b="1" dirty="0">
                <a:latin typeface="Times New Roman"/>
                <a:cs typeface="Times New Roman"/>
              </a:rPr>
              <a:t>ze stron internetowych:</a:t>
            </a:r>
            <a:endParaRPr lang="pl-PL" dirty="0"/>
          </a:p>
          <a:p>
            <a:pPr>
              <a:buClr>
                <a:srgbClr val="9E3611"/>
              </a:buClr>
            </a:pPr>
            <a:endParaRPr lang="pl-PL" sz="2800" dirty="0"/>
          </a:p>
          <a:p>
            <a:pPr>
              <a:buClr>
                <a:srgbClr val="9E3611"/>
              </a:buClr>
            </a:pPr>
            <a:r>
              <a:rPr lang="pl-PL" sz="2400" dirty="0">
                <a:latin typeface="Times New Roman"/>
                <a:cs typeface="Times New Roman"/>
                <a:hlinkClick r:id="rId2"/>
              </a:rPr>
              <a:t>https://pl.wikipedia.org/wiki/%C5%BBo%C5%82nierze_wykl%C4%99ci</a:t>
            </a:r>
            <a:endParaRPr lang="pl-PL" sz="2400">
              <a:latin typeface="Times New Roman"/>
              <a:cs typeface="Times New Roman"/>
            </a:endParaRPr>
          </a:p>
          <a:p>
            <a:pPr>
              <a:buClr>
                <a:srgbClr val="9E3611"/>
              </a:buClr>
            </a:pPr>
            <a:endParaRPr lang="pl-PL" sz="2400" dirty="0"/>
          </a:p>
          <a:p>
            <a:pPr>
              <a:buNone/>
            </a:pPr>
            <a:r>
              <a:rPr lang="pl-PL" sz="2400" dirty="0">
                <a:latin typeface="Times New Roman"/>
                <a:cs typeface="Times New Roman"/>
                <a:hlinkClick r:id="rId3"/>
              </a:rPr>
              <a:t>https://podziemiezbrojne.ipn.gov.pl/zol/teksty-historyczne/91560,ZOLNIERZE-WYKLECI-Ostatnie-Polskie-Powstanie.html</a:t>
            </a:r>
            <a:endParaRPr lang="pl-PL" sz="24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931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D272E-8568-46EE-B9C8-15A7A838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07535"/>
            <a:ext cx="10058400" cy="1609344"/>
          </a:xfrm>
        </p:spPr>
        <p:txBody>
          <a:bodyPr/>
          <a:lstStyle/>
          <a:p>
            <a:pPr algn="ctr"/>
            <a:r>
              <a:rPr lang="pl-PL" sz="4400" dirty="0">
                <a:latin typeface="Times New Roman"/>
                <a:cs typeface="Times New Roman"/>
              </a:rPr>
              <a:t>Kim byli żołnierze wyklęci?</a:t>
            </a:r>
            <a:endParaRPr lang="pl-PL" sz="4400" dirty="0"/>
          </a:p>
          <a:p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E55DEE-EB48-464C-8FF9-5201E10E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02" y="1998505"/>
            <a:ext cx="10530853" cy="4602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b="1" dirty="0">
                <a:latin typeface="Times New Roman"/>
                <a:cs typeface="Times New Roman"/>
              </a:rPr>
              <a:t>Żołnierze wyklęci</a:t>
            </a:r>
            <a:r>
              <a:rPr lang="pl-PL" sz="2800" dirty="0">
                <a:latin typeface="Times New Roman"/>
                <a:cs typeface="Times New Roman"/>
              </a:rPr>
              <a:t> - żołnierze niezłomni, polskie powojenne podziemie niepodległościowe i antykomunistyczne, antykomunistyczny, niepodległościowy ruch partyzancki, stawiający opór sowietyzacji Polski i podporządkowaniu jej ZSRR, toczący walkę ze służbami bezpieczeństwa ZSRR </a:t>
            </a:r>
            <a:br>
              <a:rPr lang="pl-PL" sz="2800" dirty="0">
                <a:latin typeface="Times New Roman"/>
                <a:cs typeface="Times New Roman"/>
              </a:rPr>
            </a:br>
            <a:r>
              <a:rPr lang="pl-PL" sz="2800" dirty="0">
                <a:latin typeface="Times New Roman"/>
                <a:cs typeface="Times New Roman"/>
              </a:rPr>
              <a:t>i podporządkowanymi im służbami w Polsce.</a:t>
            </a:r>
            <a:endParaRPr lang="pl-PL" sz="2800"/>
          </a:p>
          <a:p>
            <a:pPr>
              <a:buClr>
                <a:srgbClr val="9E3611"/>
              </a:buClr>
            </a:pP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B27DDE6-F28A-4604-A460-C555025C8FA3}"/>
              </a:ext>
            </a:extLst>
          </p:cNvPr>
          <p:cNvSpPr txBox="1"/>
          <p:nvPr/>
        </p:nvSpPr>
        <p:spPr>
          <a:xfrm>
            <a:off x="4724400" y="442277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3" name="Obraz 13">
            <a:extLst>
              <a:ext uri="{FF2B5EF4-FFF2-40B4-BE49-F238E27FC236}">
                <a16:creationId xmlns:a16="http://schemas.microsoft.com/office/drawing/2014/main" id="{B4D10641-8361-46A7-9D35-5534D3FEF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58432" y="3617594"/>
            <a:ext cx="3566650" cy="248645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3C5C488-AB79-4763-A248-B6264D687F2A}"/>
              </a:ext>
            </a:extLst>
          </p:cNvPr>
          <p:cNvSpPr txBox="1"/>
          <p:nvPr/>
        </p:nvSpPr>
        <p:spPr>
          <a:xfrm>
            <a:off x="4724400" y="438308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ACE04-6FFF-4D64-A4F5-742D1280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latin typeface="Times New Roman"/>
                <a:cs typeface="Times New Roman"/>
              </a:rPr>
              <a:t>Walka Zbrojna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AE2760-C304-4065-B915-0EEB9591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19" y="1762820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l-PL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pl-PL" sz="2800" dirty="0">
                <a:latin typeface="Times New Roman"/>
                <a:cs typeface="Times New Roman"/>
              </a:rPr>
              <a:t>Początek zbrojnego oporu przeciwko sowietyzacji Polski rozpoczął się jeszcze w roku 1943 na Kresach Wschodnich Rzeczpospolitej Polskiej, kiedy to oddziały AK, szczególnie w Okręgu Nowogródzkim, prócz działań antyniemieckich, toczyły regularną wojnę z sowieckimi oddziałami partyzanckimi, których działalność od początku była przedłużeniem polityki organów bezpieczeństwa ZSRS, przygotowujących te tereny do ponownej okupacji </a:t>
            </a:r>
            <a:br>
              <a:rPr lang="pl-PL" sz="2800" dirty="0">
                <a:latin typeface="Times New Roman"/>
                <a:cs typeface="Times New Roman"/>
              </a:rPr>
            </a:br>
            <a:r>
              <a:rPr lang="pl-PL" sz="2800" dirty="0">
                <a:latin typeface="Times New Roman"/>
                <a:cs typeface="Times New Roman"/>
              </a:rPr>
              <a:t>i w efekcie trwałej ich aneksji. </a:t>
            </a:r>
            <a:endParaRPr lang="pl-PL" sz="2800"/>
          </a:p>
          <a:p>
            <a:pPr>
              <a:buClr>
                <a:srgbClr val="9E3611"/>
              </a:buCl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1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5FAD7A-3C37-4D31-834C-72CFBE51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19" y="899967"/>
            <a:ext cx="10058400" cy="36361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800" dirty="0">
                <a:latin typeface="Times New Roman"/>
                <a:cs typeface="Times New Roman"/>
              </a:rPr>
              <a:t> Po zakończeniu działań wojennych na Kresach dla wszystkich stało się jasne, że wkraczający ponownie na nasze ziemie Sowieci nie niosą Polakom  wyzwolenia ani pokoju, lecz nową okupację. Po początkowym współdziałaniu z oddziałami AK, bolszewicy rozpętali przeciwko jej żołnierzom szereg prześladowań. Polskie formacje partyzanckie zostały otoczone przez oddziały NKWD,  rozbrojone, </a:t>
            </a:r>
            <a:br>
              <a:rPr lang="pl-PL" sz="2800" dirty="0">
                <a:latin typeface="Times New Roman"/>
                <a:cs typeface="Times New Roman"/>
              </a:rPr>
            </a:br>
            <a:r>
              <a:rPr lang="pl-PL" sz="2800" dirty="0">
                <a:latin typeface="Times New Roman"/>
                <a:cs typeface="Times New Roman"/>
              </a:rPr>
              <a:t>a tysiące żołnierzy (ponad 6 tys. z samej tylko Wileńszczyzny) zesłano do obozów w głębi ZSRS, skazano na wieloletnie więzienie, a nawet rozstrzeliwano na miejscu. </a:t>
            </a:r>
            <a:endParaRPr lang="pl-PL" sz="2800" dirty="0"/>
          </a:p>
          <a:p>
            <a:pPr>
              <a:buClr>
                <a:srgbClr val="9E3611"/>
              </a:buClr>
            </a:pPr>
            <a:endParaRPr lang="pl-PL" dirty="0"/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39F1E6F7-9DC2-4E73-842A-1175AB1226B6}"/>
              </a:ext>
            </a:extLst>
          </p:cNvPr>
          <p:cNvSpPr/>
          <p:nvPr/>
        </p:nvSpPr>
        <p:spPr>
          <a:xfrm>
            <a:off x="3152705" y="4734544"/>
            <a:ext cx="397989" cy="943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5" descr="Obraz zawierający medalion, łańcuch&#10;&#10;Opis wygenerowany automatycznie">
            <a:extLst>
              <a:ext uri="{FF2B5EF4-FFF2-40B4-BE49-F238E27FC236}">
                <a16:creationId xmlns:a16="http://schemas.microsoft.com/office/drawing/2014/main" id="{2FA00A0C-57BB-45A7-B16A-6D82A64EF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70" y="4323321"/>
            <a:ext cx="1857936" cy="23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1C2E95-3584-4900-8408-4CCB968F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25" y="1316392"/>
            <a:ext cx="10058400" cy="47636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Times New Roman"/>
                <a:cs typeface="Times New Roman"/>
              </a:rPr>
              <a:t>W tej sytuacji oddziały, którym udało się uniknąć rozbrojenia bądź rozbicia zostały rozformowane, a ich żołnierze podjęli próby przedarcia się na tereny położone w granicach dzisiejszej Polski. Część kresowych dowódców i żołnierzy AK, w tym najsłynniejsi – mjr Maciej </a:t>
            </a:r>
            <a:r>
              <a:rPr lang="pl-PL" sz="2800" dirty="0" err="1">
                <a:latin typeface="Times New Roman"/>
                <a:cs typeface="Times New Roman"/>
              </a:rPr>
              <a:t>Kalenkiewicz</a:t>
            </a:r>
            <a:r>
              <a:rPr lang="pl-PL" sz="2800" dirty="0">
                <a:latin typeface="Times New Roman"/>
                <a:cs typeface="Times New Roman"/>
              </a:rPr>
              <a:t> „Kotwicz”, por. Jan Borysewicz „Krysia”, ppor. Czesław Zajączkowski „</a:t>
            </a:r>
            <a:r>
              <a:rPr lang="pl-PL" sz="2800" dirty="0" err="1">
                <a:latin typeface="Times New Roman"/>
                <a:cs typeface="Times New Roman"/>
              </a:rPr>
              <a:t>Ragner</a:t>
            </a:r>
            <a:r>
              <a:rPr lang="pl-PL" sz="2800" dirty="0">
                <a:latin typeface="Times New Roman"/>
                <a:cs typeface="Times New Roman"/>
              </a:rPr>
              <a:t>” – postanowiła jednak pozostać i walczyć do końca o niepodległość swoich rodzinnych stron. Ostatni z nich trwali </a:t>
            </a:r>
            <a:br>
              <a:rPr lang="pl-PL" sz="2800" dirty="0">
                <a:latin typeface="Times New Roman"/>
                <a:cs typeface="Times New Roman"/>
              </a:rPr>
            </a:br>
            <a:r>
              <a:rPr lang="pl-PL" sz="2800" dirty="0">
                <a:latin typeface="Times New Roman"/>
                <a:cs typeface="Times New Roman"/>
              </a:rPr>
              <a:t>z bronią w ręku jeszcze w połowie lat 50.</a:t>
            </a:r>
            <a:endParaRPr lang="pl-PL"/>
          </a:p>
        </p:txBody>
      </p:sp>
      <p:pic>
        <p:nvPicPr>
          <p:cNvPr id="2" name="Obraz 3">
            <a:extLst>
              <a:ext uri="{FF2B5EF4-FFF2-40B4-BE49-F238E27FC236}">
                <a16:creationId xmlns:a16="http://schemas.microsoft.com/office/drawing/2014/main" id="{B331EFF0-3D21-40B2-B4CF-17FBEDA3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81" y="4713338"/>
            <a:ext cx="1560870" cy="15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13FC3D-22D9-4BC8-AAFD-5D5709CA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65658" cy="1633924"/>
          </a:xfrm>
        </p:spPr>
        <p:txBody>
          <a:bodyPr/>
          <a:lstStyle/>
          <a:p>
            <a:r>
              <a:rPr lang="pl-PL" sz="4400" b="0" dirty="0">
                <a:latin typeface="Times New Roman"/>
                <a:cs typeface="Times New Roman"/>
              </a:rPr>
              <a:t>Sylwetki żołnierzy wyklętych:</a:t>
            </a:r>
            <a:endParaRPr lang="pl-PL" sz="4400" dirty="0"/>
          </a:p>
          <a:p>
            <a:endParaRPr lang="pl-PL" dirty="0"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9C7B1C7E-3ADC-45A8-9B5A-5ACBE0149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297" y="2186343"/>
            <a:ext cx="2691886" cy="3367855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4AE2A0E-C12A-426E-9075-615D9BE8F1EB}"/>
              </a:ext>
            </a:extLst>
          </p:cNvPr>
          <p:cNvSpPr txBox="1"/>
          <p:nvPr/>
        </p:nvSpPr>
        <p:spPr>
          <a:xfrm>
            <a:off x="1541208" y="5965724"/>
            <a:ext cx="31364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Marian Bernaciak"/>
              </a:rPr>
              <a:t>Marian Bernaciak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„Orlik”</a:t>
            </a:r>
          </a:p>
        </p:txBody>
      </p:sp>
      <p:pic>
        <p:nvPicPr>
          <p:cNvPr id="6" name="Obraz 6" descr="Obraz zawierający osoba, zewnętrzne, mundur wojskowy&#10;&#10;Opis wygenerowany automatycznie">
            <a:extLst>
              <a:ext uri="{FF2B5EF4-FFF2-40B4-BE49-F238E27FC236}">
                <a16:creationId xmlns:a16="http://schemas.microsoft.com/office/drawing/2014/main" id="{39458D42-DFB0-43D7-8DA2-DE2DAEAA4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533" y="2119928"/>
            <a:ext cx="2476192" cy="349075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1383F36-8EAF-49A5-9543-8FD127E86FD4}"/>
              </a:ext>
            </a:extLst>
          </p:cNvPr>
          <p:cNvSpPr txBox="1"/>
          <p:nvPr/>
        </p:nvSpPr>
        <p:spPr>
          <a:xfrm>
            <a:off x="6334433" y="5965723"/>
            <a:ext cx="43778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Zygmunt Szendzielarz"/>
              </a:rPr>
              <a:t>Zygmunt Szendzielarz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Łupaszka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0B8030FD-B1C9-4228-8B8E-BABD8671F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565" y="160388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 descr="Obraz zawierający tekst, osoba, zewnętrzne, biały&#10;&#10;Opis wygenerowany automatycznie">
            <a:extLst>
              <a:ext uri="{FF2B5EF4-FFF2-40B4-BE49-F238E27FC236}">
                <a16:creationId xmlns:a16="http://schemas.microsoft.com/office/drawing/2014/main" id="{C22807E6-4E79-4467-AEA7-7BAD62A08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477" y="1350603"/>
            <a:ext cx="2886689" cy="3478469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5E153F7-511B-440B-8E00-1F6F1505D8E7}"/>
              </a:ext>
            </a:extLst>
          </p:cNvPr>
          <p:cNvSpPr txBox="1"/>
          <p:nvPr/>
        </p:nvSpPr>
        <p:spPr>
          <a:xfrm>
            <a:off x="1836174" y="5338916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Józef Kuraś"/>
              </a:rPr>
              <a:t>Józef Kuraś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Ogień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9" name="Obraz 9" descr="Obraz zawierający tekst, mężczyzna, osoba, kostium&#10;&#10;Opis wygenerowany automatycznie">
            <a:extLst>
              <a:ext uri="{FF2B5EF4-FFF2-40B4-BE49-F238E27FC236}">
                <a16:creationId xmlns:a16="http://schemas.microsoft.com/office/drawing/2014/main" id="{B7336BA4-2354-483D-842C-D9F866F52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659" y="1394799"/>
            <a:ext cx="2601553" cy="338014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633EAF-406F-4C68-B21F-49925AD9C66B}"/>
              </a:ext>
            </a:extLst>
          </p:cNvPr>
          <p:cNvSpPr txBox="1"/>
          <p:nvPr/>
        </p:nvSpPr>
        <p:spPr>
          <a:xfrm>
            <a:off x="6408174" y="5338916"/>
            <a:ext cx="39599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Stanisław Sojczyński"/>
              </a:rPr>
              <a:t>Stanisław Sojczyński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</a:t>
            </a:r>
            <a:r>
              <a:rPr lang="en-US" sz="2000" dirty="0" err="1">
                <a:solidFill>
                  <a:srgbClr val="202122"/>
                </a:solidFill>
                <a:latin typeface="Arial"/>
                <a:cs typeface="Arial"/>
              </a:rPr>
              <a:t>Warszyc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”</a:t>
            </a:r>
          </a:p>
        </p:txBody>
      </p:sp>
      <p:pic>
        <p:nvPicPr>
          <p:cNvPr id="12" name="Obraz 8">
            <a:extLst>
              <a:ext uri="{FF2B5EF4-FFF2-40B4-BE49-F238E27FC236}">
                <a16:creationId xmlns:a16="http://schemas.microsoft.com/office/drawing/2014/main" id="{322353AB-D593-43EA-8BAB-81C3264DE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78043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odzież, mundur wojskowy, osoba&#10;&#10;Opis wygenerowany automatycznie">
            <a:extLst>
              <a:ext uri="{FF2B5EF4-FFF2-40B4-BE49-F238E27FC236}">
                <a16:creationId xmlns:a16="http://schemas.microsoft.com/office/drawing/2014/main" id="{86268C12-8ADB-4851-AD5A-3B0B282CB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45" y="1338312"/>
            <a:ext cx="2352367" cy="3711984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A60C51C-9A95-4038-B942-74FC4440FD77}"/>
              </a:ext>
            </a:extLst>
          </p:cNvPr>
          <p:cNvSpPr txBox="1"/>
          <p:nvPr/>
        </p:nvSpPr>
        <p:spPr>
          <a:xfrm>
            <a:off x="1467464" y="5658465"/>
            <a:ext cx="297671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3" tooltip="Witold Pilecki"/>
              </a:rPr>
              <a:t>Witold Pilecki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„Witold”</a:t>
            </a:r>
          </a:p>
        </p:txBody>
      </p:sp>
      <p:pic>
        <p:nvPicPr>
          <p:cNvPr id="6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9D470F5D-FF78-44B0-96ED-6408DD169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604" y="1392648"/>
            <a:ext cx="5223693" cy="35933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5F75D42-F708-4A54-A79D-FE7C55083FA0}"/>
              </a:ext>
            </a:extLst>
          </p:cNvPr>
          <p:cNvSpPr txBox="1"/>
          <p:nvPr/>
        </p:nvSpPr>
        <p:spPr>
          <a:xfrm>
            <a:off x="6690852" y="5658464"/>
            <a:ext cx="35174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645AD"/>
                </a:solidFill>
                <a:latin typeface="Arial"/>
                <a:cs typeface="Arial"/>
                <a:hlinkClick r:id="rId5" tooltip="August Emil Fieldorf"/>
              </a:rPr>
              <a:t>August Emil Fieldorf</a:t>
            </a:r>
            <a:r>
              <a:rPr lang="en-US" sz="2000" dirty="0">
                <a:solidFill>
                  <a:srgbClr val="202122"/>
                </a:solidFill>
                <a:latin typeface="Arial"/>
                <a:cs typeface="Arial"/>
              </a:rPr>
              <a:t> – „Nil”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F64AC03-76E5-4927-846D-39F478F1B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210" y="8173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</TotalTime>
  <Words>415</Words>
  <Application>Microsoft Office PowerPoint</Application>
  <PresentationFormat>Panoramiczny</PresentationFormat>
  <Paragraphs>53</Paragraphs>
  <Slides>22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Rockwell</vt:lpstr>
      <vt:lpstr>Rockwell Condensed</vt:lpstr>
      <vt:lpstr>Times New Roman</vt:lpstr>
      <vt:lpstr>Wingdings</vt:lpstr>
      <vt:lpstr>Drewniana czcionka</vt:lpstr>
      <vt:lpstr>Żołnierze wyklęci  - Zapomniani Bohaterowie</vt:lpstr>
      <vt:lpstr>Prezentacja programu PowerPoint</vt:lpstr>
      <vt:lpstr>Kim byli żołnierze wyklęci? </vt:lpstr>
      <vt:lpstr>Walka Zbrojna</vt:lpstr>
      <vt:lpstr>Prezentacja programu PowerPoint</vt:lpstr>
      <vt:lpstr>Prezentacja programu PowerPoint</vt:lpstr>
      <vt:lpstr>Sylwetki żołnierzy wyklętych: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Siła propagandy</vt:lpstr>
      <vt:lpstr>Prawda po latach</vt:lpstr>
      <vt:lpstr>Koncert Pamięci Żołnierzom Wyklętym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Aneta Tywoniuk</cp:lastModifiedBy>
  <cp:revision>532</cp:revision>
  <dcterms:created xsi:type="dcterms:W3CDTF">2022-02-17T10:56:55Z</dcterms:created>
  <dcterms:modified xsi:type="dcterms:W3CDTF">2022-02-28T13:00:21Z</dcterms:modified>
</cp:coreProperties>
</file>